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5"/>
  </p:handoutMasterIdLst>
  <p:sldIdLst>
    <p:sldId id="264" r:id="rId3"/>
  </p:sldIdLst>
  <p:sldSz cx="25199975" cy="46799500"/>
  <p:notesSz cx="9144000" cy="6858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4758" userDrawn="1">
          <p15:clr>
            <a:srgbClr val="A4A3A4"/>
          </p15:clr>
        </p15:guide>
        <p15:guide id="2" pos="7936" userDrawn="1">
          <p15:clr>
            <a:srgbClr val="A4A3A4"/>
          </p15:clr>
        </p15:guide>
        <p15:guide id="3" pos="1406" userDrawn="1">
          <p15:clr>
            <a:srgbClr val="A4A3A4"/>
          </p15:clr>
        </p15:guide>
        <p15:guide id="4" pos="1554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C4780"/>
    <a:srgbClr val="E6E6E6"/>
    <a:srgbClr val="FFFF00"/>
    <a:srgbClr val="B8DFE3"/>
    <a:srgbClr val="DCDCDC"/>
    <a:srgbClr val="F0F0F0"/>
    <a:srgbClr val="0C47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51" autoAdjust="0"/>
    <p:restoredTop sz="94660" autoAdjust="0"/>
  </p:normalViewPr>
  <p:slideViewPr>
    <p:cSldViewPr snapToGrid="0" showGuides="1">
      <p:cViewPr>
        <p:scale>
          <a:sx n="25" d="100"/>
          <a:sy n="25" d="100"/>
        </p:scale>
        <p:origin x="1764" y="-2520"/>
      </p:cViewPr>
      <p:guideLst>
        <p:guide orient="horz" pos="4758"/>
        <p:guide pos="7936"/>
        <p:guide pos="1406"/>
        <p:guide pos="15549"/>
      </p:guideLst>
    </p:cSldViewPr>
  </p:slideViewPr>
  <p:notesTextViewPr>
    <p:cViewPr>
      <p:scale>
        <a:sx n="3" d="2"/>
        <a:sy n="3" d="2"/>
      </p:scale>
      <p:origin x="0" y="0"/>
    </p:cViewPr>
  </p:notesTextViewPr>
  <p:gridSpacing cx="72005" cy="72005"/>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7" Type="http://schemas.openxmlformats.org/officeDocument/2006/relationships/viewProps" Target="viewProps.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962400" cy="344488"/>
          </a:xfrm>
          <a:prstGeom prst="rect">
            <a:avLst/>
          </a:prstGeom>
        </p:spPr>
        <p:txBody>
          <a:bodyPr vert="horz" lIns="91440" tIns="45720" rIns="91440" bIns="45720" rtlCol="0"/>
          <a:lstStyle>
            <a:lvl1pPr algn="l" eaLnBrk="1" fontAlgn="auto" hangingPunct="1">
              <a:spcBef>
                <a:spcPts val="0"/>
              </a:spcBef>
              <a:spcAft>
                <a:spcPts val="0"/>
              </a:spcAft>
              <a:defRPr sz="1600">
                <a:latin typeface="微软雅黑" panose="020B0503020204020204" pitchFamily="34" charset="-122"/>
                <a:ea typeface="微软雅黑" panose="020B0503020204020204" pitchFamily="34" charset="-122"/>
              </a:defRPr>
            </a:lvl1pPr>
          </a:lstStyle>
          <a:p>
            <a:pPr>
              <a:defRPr/>
            </a:pPr>
            <a:endParaRPr lang="zh-CN" altLang="en-US"/>
          </a:p>
        </p:txBody>
      </p:sp>
      <p:sp>
        <p:nvSpPr>
          <p:cNvPr id="3" name="日期占位符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eaLnBrk="1" fontAlgn="auto" hangingPunct="1">
              <a:spcBef>
                <a:spcPts val="0"/>
              </a:spcBef>
              <a:spcAft>
                <a:spcPts val="0"/>
              </a:spcAft>
              <a:defRPr sz="1600">
                <a:latin typeface="微软雅黑" panose="020B0503020204020204" pitchFamily="34" charset="-122"/>
                <a:ea typeface="微软雅黑" panose="020B0503020204020204" pitchFamily="34" charset="-122"/>
              </a:defRPr>
            </a:lvl1pPr>
          </a:lstStyle>
          <a:p>
            <a:pPr>
              <a:defRPr/>
            </a:pPr>
            <a:fld id="{D5144799-3716-4B39-B312-6456AD6DC247}" type="datetimeFigureOut">
              <a:rPr lang="zh-CN" altLang="en-US"/>
            </a:fld>
            <a:endParaRPr lang="zh-CN" altLang="en-US"/>
          </a:p>
        </p:txBody>
      </p:sp>
      <p:sp>
        <p:nvSpPr>
          <p:cNvPr id="4" name="页脚占位符 3"/>
          <p:cNvSpPr>
            <a:spLocks noGrp="1"/>
          </p:cNvSpPr>
          <p:nvPr>
            <p:ph type="ftr" sz="quarter" idx="2"/>
          </p:nvPr>
        </p:nvSpPr>
        <p:spPr>
          <a:xfrm>
            <a:off x="0" y="6513515"/>
            <a:ext cx="3962400" cy="344487"/>
          </a:xfrm>
          <a:prstGeom prst="rect">
            <a:avLst/>
          </a:prstGeom>
        </p:spPr>
        <p:txBody>
          <a:bodyPr vert="horz" lIns="91440" tIns="45720" rIns="91440" bIns="45720" rtlCol="0" anchor="b"/>
          <a:lstStyle>
            <a:lvl1pPr algn="l" eaLnBrk="1" fontAlgn="auto" hangingPunct="1">
              <a:spcBef>
                <a:spcPts val="0"/>
              </a:spcBef>
              <a:spcAft>
                <a:spcPts val="0"/>
              </a:spcAft>
              <a:defRPr sz="1600">
                <a:latin typeface="微软雅黑" panose="020B0503020204020204" pitchFamily="34" charset="-122"/>
                <a:ea typeface="微软雅黑" panose="020B0503020204020204" pitchFamily="34" charset="-122"/>
              </a:defRPr>
            </a:lvl1pPr>
          </a:lstStyle>
          <a:p>
            <a:pPr>
              <a:defRPr/>
            </a:pPr>
            <a:endParaRPr lang="zh-CN" altLang="en-US"/>
          </a:p>
        </p:txBody>
      </p:sp>
      <p:sp>
        <p:nvSpPr>
          <p:cNvPr id="5" name="灯片编号占位符 4"/>
          <p:cNvSpPr>
            <a:spLocks noGrp="1"/>
          </p:cNvSpPr>
          <p:nvPr>
            <p:ph type="sldNum" sz="quarter" idx="3"/>
          </p:nvPr>
        </p:nvSpPr>
        <p:spPr>
          <a:xfrm>
            <a:off x="5180013" y="6513515"/>
            <a:ext cx="3962400" cy="344487"/>
          </a:xfrm>
          <a:prstGeom prst="rect">
            <a:avLst/>
          </a:prstGeom>
        </p:spPr>
        <p:txBody>
          <a:bodyPr vert="horz" wrap="square" lIns="91440" tIns="45720" rIns="91440" bIns="45720" numCol="1" anchor="b" anchorCtr="0" compatLnSpc="1"/>
          <a:lstStyle>
            <a:lvl1pPr algn="r">
              <a:defRPr sz="1600">
                <a:latin typeface="微软雅黑" panose="020B0503020204020204" pitchFamily="34" charset="-122"/>
              </a:defRPr>
            </a:lvl1pPr>
          </a:lstStyle>
          <a:p>
            <a:fld id="{2888A66C-8AE3-4F98-8E75-8775C90D2573}" type="slidenum">
              <a:rPr lang="zh-CN" altLang="en-US"/>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962400" cy="344488"/>
          </a:xfrm>
          <a:prstGeom prst="rect">
            <a:avLst/>
          </a:prstGeom>
        </p:spPr>
        <p:txBody>
          <a:bodyPr vert="horz" lIns="91440" tIns="45720" rIns="91440" bIns="45720" rtlCol="0"/>
          <a:lstStyle>
            <a:lvl1pPr algn="l" eaLnBrk="1" fontAlgn="auto" hangingPunct="1">
              <a:spcBef>
                <a:spcPts val="0"/>
              </a:spcBef>
              <a:spcAft>
                <a:spcPts val="0"/>
              </a:spcAft>
              <a:defRPr sz="1200">
                <a:latin typeface="微软雅黑" panose="020B0503020204020204" pitchFamily="34" charset="-122"/>
                <a:ea typeface="微软雅黑" panose="020B0503020204020204" pitchFamily="34" charset="-122"/>
              </a:defRPr>
            </a:lvl1pPr>
          </a:lstStyle>
          <a:p>
            <a:pPr>
              <a:defRPr/>
            </a:pPr>
            <a:endParaRPr lang="zh-CN" altLang="en-US"/>
          </a:p>
        </p:txBody>
      </p:sp>
      <p:sp>
        <p:nvSpPr>
          <p:cNvPr id="3" name="日期占位符 2"/>
          <p:cNvSpPr>
            <a:spLocks noGrp="1"/>
          </p:cNvSpPr>
          <p:nvPr>
            <p:ph type="dt" idx="1"/>
          </p:nvPr>
        </p:nvSpPr>
        <p:spPr>
          <a:xfrm>
            <a:off x="5180013" y="0"/>
            <a:ext cx="3962400" cy="344488"/>
          </a:xfrm>
          <a:prstGeom prst="rect">
            <a:avLst/>
          </a:prstGeom>
        </p:spPr>
        <p:txBody>
          <a:bodyPr vert="horz" lIns="91440" tIns="45720" rIns="91440" bIns="45720" rtlCol="0"/>
          <a:lstStyle>
            <a:lvl1pPr algn="r" eaLnBrk="1" fontAlgn="auto" hangingPunct="1">
              <a:spcBef>
                <a:spcPts val="0"/>
              </a:spcBef>
              <a:spcAft>
                <a:spcPts val="0"/>
              </a:spcAft>
              <a:defRPr sz="1200">
                <a:latin typeface="微软雅黑" panose="020B0503020204020204" pitchFamily="34" charset="-122"/>
                <a:ea typeface="微软雅黑" panose="020B0503020204020204" pitchFamily="34" charset="-122"/>
              </a:defRPr>
            </a:lvl1pPr>
          </a:lstStyle>
          <a:p>
            <a:pPr>
              <a:defRPr/>
            </a:pPr>
            <a:fld id="{A11A5B66-1678-411F-B8FF-CA1D918F0A69}" type="datetimeFigureOut">
              <a:rPr lang="zh-CN" altLang="en-US"/>
            </a:fld>
            <a:endParaRPr lang="zh-CN" altLang="en-US"/>
          </a:p>
        </p:txBody>
      </p:sp>
      <p:sp>
        <p:nvSpPr>
          <p:cNvPr id="4" name="幻灯片图像占位符 3"/>
          <p:cNvSpPr>
            <a:spLocks noGrp="1" noRot="1" noChangeAspect="1"/>
          </p:cNvSpPr>
          <p:nvPr>
            <p:ph type="sldImg" idx="2"/>
          </p:nvPr>
        </p:nvSpPr>
        <p:spPr>
          <a:xfrm>
            <a:off x="3949700" y="857250"/>
            <a:ext cx="1244600" cy="2314575"/>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6513515"/>
            <a:ext cx="3962400" cy="3444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微软雅黑" panose="020B0503020204020204" pitchFamily="34" charset="-122"/>
                <a:ea typeface="微软雅黑" panose="020B0503020204020204" pitchFamily="34" charset="-122"/>
              </a:defRPr>
            </a:lvl1pPr>
          </a:lstStyle>
          <a:p>
            <a:pPr>
              <a:defRPr/>
            </a:pPr>
            <a:endParaRPr lang="zh-CN" altLang="en-US"/>
          </a:p>
        </p:txBody>
      </p:sp>
      <p:sp>
        <p:nvSpPr>
          <p:cNvPr id="7" name="灯片编号占位符 6"/>
          <p:cNvSpPr>
            <a:spLocks noGrp="1"/>
          </p:cNvSpPr>
          <p:nvPr>
            <p:ph type="sldNum" sz="quarter" idx="5"/>
          </p:nvPr>
        </p:nvSpPr>
        <p:spPr>
          <a:xfrm>
            <a:off x="5180013" y="6513515"/>
            <a:ext cx="3962400" cy="344487"/>
          </a:xfrm>
          <a:prstGeom prst="rect">
            <a:avLst/>
          </a:prstGeom>
        </p:spPr>
        <p:txBody>
          <a:bodyPr vert="horz" wrap="square" lIns="91440" tIns="45720" rIns="91440" bIns="45720" numCol="1" anchor="b" anchorCtr="0" compatLnSpc="1"/>
          <a:lstStyle>
            <a:lvl1pPr algn="r">
              <a:defRPr sz="1200">
                <a:latin typeface="微软雅黑" panose="020B0503020204020204" pitchFamily="34" charset="-122"/>
              </a:defRPr>
            </a:lvl1pPr>
          </a:lstStyle>
          <a:p>
            <a:fld id="{2C4AD0F2-37DD-4137-B19B-C58F423EE23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600" kern="1200">
        <a:solidFill>
          <a:schemeClr val="tx1"/>
        </a:solidFill>
        <a:latin typeface="微软雅黑" panose="020B0503020204020204" pitchFamily="34" charset="-122"/>
        <a:ea typeface="微软雅黑" panose="020B0503020204020204" pitchFamily="34" charset="-122"/>
        <a:cs typeface="+mn-cs"/>
      </a:defRPr>
    </a:lvl1pPr>
    <a:lvl2pPr marL="457200" algn="l" rtl="0" eaLnBrk="0" fontAlgn="base" hangingPunct="0">
      <a:spcBef>
        <a:spcPct val="30000"/>
      </a:spcBef>
      <a:spcAft>
        <a:spcPct val="0"/>
      </a:spcAft>
      <a:defRPr sz="1200" kern="1200">
        <a:solidFill>
          <a:schemeClr val="tx1"/>
        </a:solidFill>
        <a:latin typeface="微软雅黑" panose="020B0503020204020204" pitchFamily="34" charset="-122"/>
        <a:ea typeface="微软雅黑" panose="020B0503020204020204" pitchFamily="34" charset="-122"/>
        <a:cs typeface="+mn-cs"/>
      </a:defRPr>
    </a:lvl2pPr>
    <a:lvl3pPr marL="914400" algn="l" rtl="0" eaLnBrk="0" fontAlgn="base" hangingPunct="0">
      <a:spcBef>
        <a:spcPct val="30000"/>
      </a:spcBef>
      <a:spcAft>
        <a:spcPct val="0"/>
      </a:spcAft>
      <a:defRPr sz="1200" kern="1200">
        <a:solidFill>
          <a:schemeClr val="tx1"/>
        </a:solidFill>
        <a:latin typeface="微软雅黑" panose="020B0503020204020204" pitchFamily="34" charset="-122"/>
        <a:ea typeface="微软雅黑" panose="020B0503020204020204" pitchFamily="34" charset="-122"/>
        <a:cs typeface="+mn-cs"/>
      </a:defRPr>
    </a:lvl3pPr>
    <a:lvl4pPr marL="1371600" algn="l" rtl="0" eaLnBrk="0" fontAlgn="base" hangingPunct="0">
      <a:spcBef>
        <a:spcPct val="30000"/>
      </a:spcBef>
      <a:spcAft>
        <a:spcPct val="0"/>
      </a:spcAft>
      <a:defRPr sz="1200" kern="1200">
        <a:solidFill>
          <a:schemeClr val="tx1"/>
        </a:solidFill>
        <a:latin typeface="微软雅黑" panose="020B0503020204020204" pitchFamily="34" charset="-122"/>
        <a:ea typeface="微软雅黑" panose="020B0503020204020204" pitchFamily="34" charset="-122"/>
        <a:cs typeface="+mn-cs"/>
      </a:defRPr>
    </a:lvl4pPr>
    <a:lvl5pPr marL="1828800" algn="l" rtl="0" eaLnBrk="0" fontAlgn="base" hangingPunct="0">
      <a:spcBef>
        <a:spcPct val="30000"/>
      </a:spcBef>
      <a:spcAft>
        <a:spcPct val="0"/>
      </a:spcAft>
      <a:defRPr sz="1200" kern="1200">
        <a:solidFill>
          <a:schemeClr val="tx1"/>
        </a:solidFill>
        <a:latin typeface="微软雅黑" panose="020B0503020204020204" pitchFamily="34" charset="-122"/>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幻灯片图像占位符 1"/>
          <p:cNvSpPr>
            <a:spLocks noGrp="1" noRot="1" noChangeAspect="1" noChangeArrowheads="1" noTextEdit="1"/>
          </p:cNvSpPr>
          <p:nvPr>
            <p:ph type="sldImg" idx="4294967295"/>
          </p:nvPr>
        </p:nvSpPr>
        <p:spPr bwMode="auto">
          <a:xfrm>
            <a:off x="3949700" y="857250"/>
            <a:ext cx="1244600" cy="2314575"/>
          </a:xfrm>
          <a:ln>
            <a:solidFill>
              <a:srgbClr val="000000"/>
            </a:solidFill>
            <a:miter lim="800000"/>
          </a:ln>
        </p:spPr>
      </p:sp>
      <p:sp>
        <p:nvSpPr>
          <p:cNvPr id="5122" name="备注占位符 2"/>
          <p:cNvSpPr>
            <a:spLocks noGrp="1" noChangeArrowheads="1"/>
          </p:cNvSpPr>
          <p:nvPr>
            <p:ph type="body" idx="4294967295"/>
          </p:nvPr>
        </p:nvSpPr>
        <p:spPr bwMode="auto">
          <a:noFill/>
        </p:spPr>
        <p:txBody>
          <a:bodyPr wrap="square" numCol="1" anchor="t" anchorCtr="0" compatLnSpc="1"/>
          <a:lstStyle/>
          <a:p>
            <a:pPr eaLnBrk="1" hangingPunct="1">
              <a:spcBef>
                <a:spcPct val="0"/>
              </a:spcBef>
            </a:pPr>
            <a:endParaRPr lang="zh-CN" altLang="en-US"/>
          </a:p>
        </p:txBody>
      </p:sp>
      <p:sp>
        <p:nvSpPr>
          <p:cNvPr id="5123" name="灯片编号占位符 3"/>
          <p:cNvSpPr>
            <a:spLocks noGrp="1" noChangeArrowheads="1"/>
          </p:cNvSpPr>
          <p:nvPr>
            <p:ph type="sldNum" sz="quarter" idx="5"/>
          </p:nvPr>
        </p:nvSpPr>
        <p:spPr bwMode="auto">
          <a:noFill/>
          <a:ln>
            <a:miter lim="800000"/>
          </a:ln>
        </p:spPr>
        <p:txBody>
          <a:bodyPr/>
          <a:lstStyle/>
          <a:p>
            <a:fld id="{761FBCE6-BBEA-44D9-B827-CD962D6244EE}" type="slidenum">
              <a:rPr lang="zh-CN" altLang="en-US"/>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4" Type="http://schemas.openxmlformats.org/officeDocument/2006/relationships/tags" Target="../tags/tag12.xml"/><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4" Type="http://schemas.openxmlformats.org/officeDocument/2006/relationships/tags" Target="../tags/tag30.xml"/><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384599" y="17662810"/>
            <a:ext cx="22430805" cy="6136051"/>
          </a:xfrm>
        </p:spPr>
        <p:txBody>
          <a:bodyPr rIns="25400" anchor="t"/>
          <a:lstStyle>
            <a:lvl1pPr algn="ctr">
              <a:defRPr sz="14880" b="0" spc="600">
                <a:effectLst>
                  <a:outerShdw blurRad="38100" dist="38100" dir="2700000" algn="tl">
                    <a:srgbClr val="000000">
                      <a:alpha val="43137"/>
                    </a:srgbClr>
                  </a:outerShdw>
                </a:effectLst>
              </a:defRPr>
            </a:lvl1pPr>
          </a:lstStyle>
          <a:p>
            <a:r>
              <a:rPr lang="zh-CN" altLang="en-US" noProof="1"/>
              <a:t>单击此处编辑母版标题样式</a:t>
            </a:r>
            <a:endParaRPr lang="zh-CN" altLang="en-US" noProof="1"/>
          </a:p>
        </p:txBody>
      </p:sp>
      <p:sp>
        <p:nvSpPr>
          <p:cNvPr id="3" name="副标题 2"/>
          <p:cNvSpPr>
            <a:spLocks noGrp="1"/>
          </p:cNvSpPr>
          <p:nvPr>
            <p:ph type="subTitle" idx="1"/>
          </p:nvPr>
        </p:nvSpPr>
        <p:spPr>
          <a:xfrm>
            <a:off x="1384599" y="24336000"/>
            <a:ext cx="22430805" cy="6489655"/>
          </a:xfrm>
        </p:spPr>
        <p:txBody>
          <a:bodyPr tIns="38100" rIns="76200" bIns="38100">
            <a:noAutofit/>
          </a:bodyPr>
          <a:lstStyle>
            <a:lvl1pPr marL="0" indent="0" algn="ctr" eaLnBrk="1" fontAlgn="auto" latinLnBrk="0" hangingPunct="1">
              <a:lnSpc>
                <a:spcPct val="100000"/>
              </a:lnSpc>
              <a:buNone/>
              <a:defRPr sz="6615" u="none" strike="noStrike" kern="1200" cap="none" spc="200" normalizeH="0" baseline="0">
                <a:solidFill>
                  <a:schemeClr val="tx1"/>
                </a:solidFill>
                <a:uFillTx/>
              </a:defRPr>
            </a:lvl1pPr>
            <a:lvl2pPr marL="1259840" indent="0" algn="ctr">
              <a:buNone/>
              <a:defRPr sz="5510"/>
            </a:lvl2pPr>
            <a:lvl3pPr marL="2520315" indent="0" algn="ctr">
              <a:buNone/>
              <a:defRPr sz="4960"/>
            </a:lvl3pPr>
            <a:lvl4pPr marL="3780155" indent="0" algn="ctr">
              <a:buNone/>
              <a:defRPr sz="4410"/>
            </a:lvl4pPr>
            <a:lvl5pPr marL="5039995" indent="0" algn="ctr">
              <a:buNone/>
              <a:defRPr sz="4410"/>
            </a:lvl5pPr>
            <a:lvl6pPr marL="6299835" indent="0" algn="ctr">
              <a:buNone/>
              <a:defRPr sz="4410"/>
            </a:lvl6pPr>
            <a:lvl7pPr marL="7560310" indent="0" algn="ctr">
              <a:buNone/>
              <a:defRPr sz="4410"/>
            </a:lvl7pPr>
            <a:lvl8pPr marL="8820150" indent="0" algn="ctr">
              <a:buNone/>
              <a:defRPr sz="4410"/>
            </a:lvl8pPr>
            <a:lvl9pPr marL="10079990" indent="0" algn="ctr">
              <a:buNone/>
              <a:defRPr sz="4410"/>
            </a:lvl9pPr>
          </a:lstStyle>
          <a:p>
            <a:r>
              <a:rPr lang="zh-CN" altLang="en-US" noProof="1"/>
              <a:t>单击此处编辑母版副标题样式</a:t>
            </a:r>
            <a:endParaRPr lang="zh-CN" altLang="en-US" noProof="1"/>
          </a:p>
        </p:txBody>
      </p:sp>
      <p:sp>
        <p:nvSpPr>
          <p:cNvPr id="4" name="日期占位符 3"/>
          <p:cNvSpPr>
            <a:spLocks noGrp="1"/>
          </p:cNvSpPr>
          <p:nvPr>
            <p:ph type="dt" sz="half" idx="10"/>
            <p:custDataLst>
              <p:tags r:id="rId2"/>
            </p:custDataLst>
          </p:nvPr>
        </p:nvSpPr>
        <p:spPr/>
        <p:txBody>
          <a:bodyPr/>
          <a:lstStyle>
            <a:lvl1pPr>
              <a:defRPr/>
            </a:lvl1pPr>
          </a:lstStyle>
          <a:p>
            <a:pPr>
              <a:defRPr/>
            </a:pPr>
            <a:fld id="{6E48FCA4-123B-488F-95F5-AAF6310859D4}" type="datetimeFigureOut">
              <a:rPr lang="zh-CN" altLang="en-US"/>
            </a:fld>
            <a:endParaRPr lang="zh-CN" altLang="en-US"/>
          </a:p>
        </p:txBody>
      </p:sp>
      <p:sp>
        <p:nvSpPr>
          <p:cNvPr id="5" name="页脚占位符 4"/>
          <p:cNvSpPr>
            <a:spLocks noGrp="1"/>
          </p:cNvSpPr>
          <p:nvPr>
            <p:ph type="ftr" sz="quarter" idx="11"/>
            <p:custDataLst>
              <p:tags r:id="rId3"/>
            </p:custDataLst>
          </p:nvPr>
        </p:nvSpPr>
        <p:spPr/>
        <p:txBody>
          <a:bodyPr/>
          <a:lstStyle>
            <a:lvl1pPr>
              <a:defRPr/>
            </a:lvl1pPr>
          </a:lstStyle>
          <a:p>
            <a:pPr>
              <a:defRPr/>
            </a:pPr>
            <a:endParaRPr lang="zh-CN" altLang="en-US"/>
          </a:p>
        </p:txBody>
      </p:sp>
      <p:sp>
        <p:nvSpPr>
          <p:cNvPr id="6" name="灯片编号占位符 5"/>
          <p:cNvSpPr>
            <a:spLocks noGrp="1"/>
          </p:cNvSpPr>
          <p:nvPr>
            <p:ph type="sldNum" sz="quarter" idx="12"/>
            <p:custDataLst>
              <p:tags r:id="rId4"/>
            </p:custDataLst>
          </p:nvPr>
        </p:nvSpPr>
        <p:spPr/>
        <p:txBody>
          <a:bodyPr/>
          <a:lstStyle>
            <a:lvl1pPr>
              <a:defRPr/>
            </a:lvl1pPr>
          </a:lstStyle>
          <a:p>
            <a:fld id="{C0BE76EC-D3A8-483C-8BD3-E96AC7D3526E}" type="slidenum">
              <a:rPr lang="zh-CN" altLang="en-US"/>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1384599" y="2948048"/>
            <a:ext cx="22430805" cy="4422043"/>
          </a:xfrm>
        </p:spPr>
        <p:txBody>
          <a:bodyPr/>
          <a:lstStyle>
            <a:lvl1pPr marL="0" marR="0" algn="l" defTabSz="914400" rtl="0" eaLnBrk="1" fontAlgn="auto" latinLnBrk="0" hangingPunct="1">
              <a:lnSpc>
                <a:spcPct val="100000"/>
              </a:lnSpc>
              <a:buNone/>
              <a:defRPr kumimoji="0" lang="zh-CN" altLang="en-US" sz="7715" b="1" i="0" u="none" strike="noStrike" kern="1200" cap="none" spc="200" normalizeH="0" baseline="0" noProof="1" dirty="0">
                <a:solidFill>
                  <a:schemeClr val="tx1"/>
                </a:solidFill>
                <a:uFillTx/>
                <a:latin typeface="+mj-lt"/>
                <a:ea typeface="+mj-ea"/>
                <a:cs typeface="+mj-cs"/>
                <a:sym typeface="+mn-ea"/>
              </a:defRPr>
            </a:lvl1pPr>
          </a:lstStyle>
          <a:p>
            <a:pPr lvl="0"/>
            <a:r>
              <a:rPr noProof="1">
                <a:sym typeface="+mn-ea"/>
              </a:rPr>
              <a:t>单击此处编辑母版标题样式</a:t>
            </a:r>
            <a:endParaRPr noProof="1">
              <a:sym typeface="+mn-ea"/>
            </a:endParaRPr>
          </a:p>
        </p:txBody>
      </p:sp>
      <p:sp>
        <p:nvSpPr>
          <p:cNvPr id="3" name="内容占位符 2"/>
          <p:cNvSpPr>
            <a:spLocks noGrp="1"/>
          </p:cNvSpPr>
          <p:nvPr>
            <p:ph idx="1"/>
          </p:nvPr>
        </p:nvSpPr>
        <p:spPr>
          <a:xfrm>
            <a:off x="1384599" y="8844095"/>
            <a:ext cx="22430805" cy="34402952"/>
          </a:xfrm>
        </p:spPr>
        <p:txBody>
          <a:bodyPr>
            <a:noAutofit/>
          </a:bodyPr>
          <a:lstStyle>
            <a:lvl1pPr marL="629920" marR="0" lvl="0"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1889760" marR="0" lvl="1" indent="-629920" algn="l" defTabSz="914400" rtl="0" eaLnBrk="1" fontAlgn="auto" latinLnBrk="0" hangingPunct="1">
              <a:lnSpc>
                <a:spcPct val="130000"/>
              </a:lnSpc>
              <a:spcBef>
                <a:spcPts val="5"/>
              </a:spcBef>
              <a:spcAft>
                <a:spcPts val="1000"/>
              </a:spcAft>
              <a:buFont typeface="Arial" panose="020B0604020202020204" pitchFamily="34" charset="0"/>
              <a:buChar char="•"/>
              <a:tabLst>
                <a:tab pos="1609725" algn="l"/>
              </a:tabLst>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3150235" marR="0" lvl="2"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4410075" marR="0" lvl="3"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5669915" marR="0" lvl="4"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noProof="1">
                <a:sym typeface="+mn-ea"/>
              </a:rPr>
              <a:t>单击此处编辑母版文本样式</a:t>
            </a:r>
            <a:endParaRPr noProof="1">
              <a:sym typeface="+mn-ea"/>
            </a:endParaRPr>
          </a:p>
          <a:p>
            <a:pPr lvl="1"/>
            <a:r>
              <a:rPr noProof="1">
                <a:sym typeface="+mn-ea"/>
              </a:rPr>
              <a:t>第二级</a:t>
            </a:r>
            <a:endParaRPr noProof="1">
              <a:sym typeface="+mn-ea"/>
            </a:endParaRPr>
          </a:p>
          <a:p>
            <a:pPr lvl="2"/>
            <a:r>
              <a:rPr noProof="1">
                <a:sym typeface="+mn-ea"/>
              </a:rPr>
              <a:t>第三级</a:t>
            </a:r>
            <a:endParaRPr noProof="1">
              <a:sym typeface="+mn-ea"/>
            </a:endParaRPr>
          </a:p>
          <a:p>
            <a:pPr lvl="3"/>
            <a:r>
              <a:rPr noProof="1">
                <a:sym typeface="+mn-ea"/>
              </a:rPr>
              <a:t>第四级</a:t>
            </a:r>
            <a:endParaRPr noProof="1">
              <a:sym typeface="+mn-ea"/>
            </a:endParaRPr>
          </a:p>
          <a:p>
            <a:pPr lvl="4"/>
            <a:r>
              <a:rPr noProof="1">
                <a:sym typeface="+mn-ea"/>
              </a:rPr>
              <a:t>第五级</a:t>
            </a:r>
            <a:endParaRPr noProof="1">
              <a:sym typeface="+mn-ea"/>
            </a:endParaRPr>
          </a:p>
        </p:txBody>
      </p:sp>
      <p:sp>
        <p:nvSpPr>
          <p:cNvPr id="4" name="日期占位符 3"/>
          <p:cNvSpPr>
            <a:spLocks noGrp="1"/>
          </p:cNvSpPr>
          <p:nvPr>
            <p:ph type="dt" sz="half" idx="10"/>
            <p:custDataLst>
              <p:tags r:id="rId2"/>
            </p:custDataLst>
          </p:nvPr>
        </p:nvSpPr>
        <p:spPr/>
        <p:txBody>
          <a:bodyPr/>
          <a:lstStyle>
            <a:lvl1pPr>
              <a:defRPr/>
            </a:lvl1pPr>
          </a:lstStyle>
          <a:p>
            <a:pPr>
              <a:defRPr/>
            </a:pPr>
            <a:fld id="{6E48FCA4-123B-488F-95F5-AAF6310859D4}" type="datetimeFigureOut">
              <a:rPr lang="zh-CN" altLang="en-US"/>
            </a:fld>
            <a:endParaRPr lang="zh-CN" altLang="en-US"/>
          </a:p>
        </p:txBody>
      </p:sp>
      <p:sp>
        <p:nvSpPr>
          <p:cNvPr id="5" name="页脚占位符 4"/>
          <p:cNvSpPr>
            <a:spLocks noGrp="1"/>
          </p:cNvSpPr>
          <p:nvPr>
            <p:ph type="ftr" sz="quarter" idx="11"/>
            <p:custDataLst>
              <p:tags r:id="rId3"/>
            </p:custDataLst>
          </p:nvPr>
        </p:nvSpPr>
        <p:spPr/>
        <p:txBody>
          <a:bodyPr/>
          <a:lstStyle>
            <a:lvl1pPr>
              <a:defRPr/>
            </a:lvl1pPr>
          </a:lstStyle>
          <a:p>
            <a:pPr>
              <a:defRPr/>
            </a:pPr>
            <a:endParaRPr lang="zh-CN" altLang="en-US"/>
          </a:p>
        </p:txBody>
      </p:sp>
      <p:sp>
        <p:nvSpPr>
          <p:cNvPr id="6" name="灯片编号占位符 5"/>
          <p:cNvSpPr>
            <a:spLocks noGrp="1"/>
          </p:cNvSpPr>
          <p:nvPr>
            <p:ph type="sldNum" sz="quarter" idx="12"/>
            <p:custDataLst>
              <p:tags r:id="rId4"/>
            </p:custDataLst>
          </p:nvPr>
        </p:nvSpPr>
        <p:spPr/>
        <p:txBody>
          <a:bodyPr/>
          <a:lstStyle>
            <a:lvl1pPr>
              <a:defRPr/>
            </a:lvl1pPr>
          </a:lstStyle>
          <a:p>
            <a:fld id="{780AA3D5-F4BF-4B9C-9207-779800965EA6}" type="slidenum">
              <a:rPr lang="zh-CN" altLang="en-US"/>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384702" y="25991347"/>
            <a:ext cx="22430805" cy="4264037"/>
          </a:xfrm>
        </p:spPr>
        <p:txBody>
          <a:bodyPr rIns="63500" anchor="t"/>
          <a:lstStyle>
            <a:lvl1pPr>
              <a:defRPr sz="9920" b="0" u="none" strike="noStrike" kern="1200" cap="none" spc="300" normalizeH="0">
                <a:solidFill>
                  <a:schemeClr val="tx1"/>
                </a:solidFill>
                <a:effectLst>
                  <a:outerShdw blurRad="38100" dist="38100" dir="2700000" algn="tl">
                    <a:srgbClr val="000000">
                      <a:alpha val="43137"/>
                    </a:srgbClr>
                  </a:outerShdw>
                </a:effectLst>
                <a:uFillTx/>
              </a:defRPr>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1384691" y="30788333"/>
            <a:ext cx="22430805" cy="7356326"/>
          </a:xfrm>
        </p:spPr>
        <p:txBody>
          <a:bodyPr tIns="38100" rIns="76200" bIns="38100">
            <a:noAutofit/>
          </a:bodyPr>
          <a:lstStyle>
            <a:lvl1pPr marL="0" indent="0" eaLnBrk="1" fontAlgn="auto" latinLnBrk="0" hangingPunct="1">
              <a:buNone/>
              <a:defRPr kumimoji="0" lang="zh-CN" altLang="en-US" sz="4410" b="0" i="0" u="none" strike="noStrike" kern="1200" cap="none" spc="150" normalizeH="0" baseline="0" noProof="1">
                <a:solidFill>
                  <a:schemeClr val="tx1"/>
                </a:solidFill>
                <a:uFillTx/>
                <a:latin typeface="+mn-lt"/>
                <a:ea typeface="+mn-ea"/>
                <a:cs typeface="+mn-cs"/>
                <a:sym typeface="+mn-ea"/>
              </a:defRPr>
            </a:lvl1pPr>
            <a:lvl2pPr marL="1259840" indent="0">
              <a:buNone/>
              <a:defRPr sz="5510">
                <a:solidFill>
                  <a:schemeClr val="tx1">
                    <a:tint val="75000"/>
                  </a:schemeClr>
                </a:solidFill>
              </a:defRPr>
            </a:lvl2pPr>
            <a:lvl3pPr marL="2520315" indent="0">
              <a:buNone/>
              <a:defRPr sz="4960">
                <a:solidFill>
                  <a:schemeClr val="tx1">
                    <a:tint val="75000"/>
                  </a:schemeClr>
                </a:solidFill>
              </a:defRPr>
            </a:lvl3pPr>
            <a:lvl4pPr marL="3780155" indent="0">
              <a:buNone/>
              <a:defRPr sz="4410">
                <a:solidFill>
                  <a:schemeClr val="tx1">
                    <a:tint val="75000"/>
                  </a:schemeClr>
                </a:solidFill>
              </a:defRPr>
            </a:lvl4pPr>
            <a:lvl5pPr marL="5039995" indent="0">
              <a:buNone/>
              <a:defRPr sz="4410">
                <a:solidFill>
                  <a:schemeClr val="tx1">
                    <a:tint val="75000"/>
                  </a:schemeClr>
                </a:solidFill>
              </a:defRPr>
            </a:lvl5pPr>
            <a:lvl6pPr marL="6299835" indent="0">
              <a:buNone/>
              <a:defRPr sz="4410">
                <a:solidFill>
                  <a:schemeClr val="tx1">
                    <a:tint val="75000"/>
                  </a:schemeClr>
                </a:solidFill>
              </a:defRPr>
            </a:lvl6pPr>
            <a:lvl7pPr marL="7560310" indent="0">
              <a:buNone/>
              <a:defRPr sz="4410">
                <a:solidFill>
                  <a:schemeClr val="tx1">
                    <a:tint val="75000"/>
                  </a:schemeClr>
                </a:solidFill>
              </a:defRPr>
            </a:lvl7pPr>
            <a:lvl8pPr marL="8820150" indent="0">
              <a:buNone/>
              <a:defRPr sz="4410">
                <a:solidFill>
                  <a:schemeClr val="tx1">
                    <a:tint val="75000"/>
                  </a:schemeClr>
                </a:solidFill>
              </a:defRPr>
            </a:lvl8pPr>
            <a:lvl9pPr marL="10079990" indent="0">
              <a:buNone/>
              <a:defRPr sz="4410">
                <a:solidFill>
                  <a:schemeClr val="tx1">
                    <a:tint val="75000"/>
                  </a:schemeClr>
                </a:solidFill>
              </a:defRPr>
            </a:lvl9pPr>
          </a:lstStyle>
          <a:p>
            <a:pPr lvl="0"/>
            <a:r>
              <a:rPr lang="zh-CN" altLang="en-US" noProof="1"/>
              <a:t>单击此处编辑母版文本样式</a:t>
            </a:r>
            <a:endParaRPr lang="zh-CN" altLang="en-US" noProof="1"/>
          </a:p>
        </p:txBody>
      </p:sp>
      <p:sp>
        <p:nvSpPr>
          <p:cNvPr id="4" name="日期占位符 3"/>
          <p:cNvSpPr>
            <a:spLocks noGrp="1"/>
          </p:cNvSpPr>
          <p:nvPr>
            <p:ph type="dt" sz="half" idx="10"/>
            <p:custDataLst>
              <p:tags r:id="rId2"/>
            </p:custDataLst>
          </p:nvPr>
        </p:nvSpPr>
        <p:spPr/>
        <p:txBody>
          <a:bodyPr/>
          <a:lstStyle>
            <a:lvl1pPr>
              <a:defRPr/>
            </a:lvl1pPr>
          </a:lstStyle>
          <a:p>
            <a:pPr>
              <a:defRPr/>
            </a:pPr>
            <a:fld id="{6E48FCA4-123B-488F-95F5-AAF6310859D4}" type="datetimeFigureOut">
              <a:rPr lang="zh-CN" altLang="en-US"/>
            </a:fld>
            <a:endParaRPr lang="zh-CN" altLang="en-US"/>
          </a:p>
        </p:txBody>
      </p:sp>
      <p:sp>
        <p:nvSpPr>
          <p:cNvPr id="5" name="页脚占位符 4"/>
          <p:cNvSpPr>
            <a:spLocks noGrp="1"/>
          </p:cNvSpPr>
          <p:nvPr>
            <p:ph type="ftr" sz="quarter" idx="11"/>
            <p:custDataLst>
              <p:tags r:id="rId3"/>
            </p:custDataLst>
          </p:nvPr>
        </p:nvSpPr>
        <p:spPr/>
        <p:txBody>
          <a:bodyPr/>
          <a:lstStyle>
            <a:lvl1pPr>
              <a:defRPr/>
            </a:lvl1pPr>
          </a:lstStyle>
          <a:p>
            <a:pPr>
              <a:defRPr/>
            </a:pPr>
            <a:endParaRPr lang="zh-CN" altLang="en-US"/>
          </a:p>
        </p:txBody>
      </p:sp>
      <p:sp>
        <p:nvSpPr>
          <p:cNvPr id="6" name="灯片编号占位符 5"/>
          <p:cNvSpPr>
            <a:spLocks noGrp="1"/>
          </p:cNvSpPr>
          <p:nvPr>
            <p:ph type="sldNum" sz="quarter" idx="12"/>
            <p:custDataLst>
              <p:tags r:id="rId4"/>
            </p:custDataLst>
          </p:nvPr>
        </p:nvSpPr>
        <p:spPr/>
        <p:txBody>
          <a:bodyPr/>
          <a:lstStyle>
            <a:lvl1pPr>
              <a:defRPr/>
            </a:lvl1pPr>
          </a:lstStyle>
          <a:p>
            <a:fld id="{C5BDB62B-5AAB-47ED-996B-5BA5EEDA33BC}"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1384599" y="2948048"/>
            <a:ext cx="22430805" cy="4422043"/>
          </a:xfrm>
        </p:spPr>
        <p:txBody>
          <a:bodyPr/>
          <a:lstStyle>
            <a:lvl1pPr marL="0" marR="0" lvl="0" algn="l" defTabSz="914400" rtl="0" eaLnBrk="1" fontAlgn="auto" latinLnBrk="0" hangingPunct="1">
              <a:lnSpc>
                <a:spcPct val="100000"/>
              </a:lnSpc>
              <a:buNone/>
              <a:defRPr kumimoji="0" lang="zh-CN" altLang="en-US" sz="7715" b="1" i="0" u="none" strike="noStrike" kern="1200" cap="none" spc="200" normalizeH="0" baseline="0" noProof="1" dirty="0">
                <a:solidFill>
                  <a:schemeClr val="tx1"/>
                </a:solidFill>
                <a:uFillTx/>
                <a:latin typeface="+mj-lt"/>
                <a:ea typeface="+mj-ea"/>
                <a:cs typeface="+mj-cs"/>
                <a:sym typeface="+mn-ea"/>
              </a:defRPr>
            </a:lvl1pPr>
          </a:lstStyle>
          <a:p>
            <a:pPr lvl="0"/>
            <a:r>
              <a:rPr noProof="1">
                <a:sym typeface="+mn-ea"/>
              </a:rPr>
              <a:t>单击此处编辑母版标题样式</a:t>
            </a:r>
            <a:endParaRPr noProof="1">
              <a:sym typeface="+mn-ea"/>
            </a:endParaRPr>
          </a:p>
        </p:txBody>
      </p:sp>
      <p:sp>
        <p:nvSpPr>
          <p:cNvPr id="3" name="内容占位符 2"/>
          <p:cNvSpPr>
            <a:spLocks noGrp="1"/>
          </p:cNvSpPr>
          <p:nvPr>
            <p:ph sz="half" idx="1"/>
          </p:nvPr>
        </p:nvSpPr>
        <p:spPr>
          <a:xfrm>
            <a:off x="1384702" y="8844108"/>
            <a:ext cx="10920087" cy="34393706"/>
          </a:xfrm>
        </p:spPr>
        <p:txBody>
          <a:bodyPr>
            <a:noAutofit/>
          </a:bodyPr>
          <a:lstStyle>
            <a:lvl1pPr marL="629920" marR="0" lvl="0"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1889760" marR="0" lvl="1" indent="-629920" algn="l" defTabSz="914400" rtl="0" eaLnBrk="1" fontAlgn="auto" latinLnBrk="0" hangingPunct="1">
              <a:lnSpc>
                <a:spcPct val="130000"/>
              </a:lnSpc>
              <a:spcBef>
                <a:spcPts val="5"/>
              </a:spcBef>
              <a:spcAft>
                <a:spcPts val="1000"/>
              </a:spcAft>
              <a:buFont typeface="Arial" panose="020B0604020202020204" pitchFamily="34" charset="0"/>
              <a:buChar char="•"/>
              <a:tabLst>
                <a:tab pos="1609725" algn="l"/>
              </a:tabLst>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3150235" marR="0" lvl="2"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4410075" marR="0" lvl="3"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5669915" marR="0" lvl="4"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noProof="1">
                <a:sym typeface="+mn-ea"/>
              </a:rPr>
              <a:t>单击此处编辑母版文本样式</a:t>
            </a:r>
            <a:endParaRPr noProof="1">
              <a:sym typeface="+mn-ea"/>
            </a:endParaRPr>
          </a:p>
          <a:p>
            <a:pPr lvl="1"/>
            <a:r>
              <a:rPr noProof="1">
                <a:sym typeface="+mn-ea"/>
              </a:rPr>
              <a:t>第二级</a:t>
            </a:r>
            <a:endParaRPr noProof="1">
              <a:sym typeface="+mn-ea"/>
            </a:endParaRPr>
          </a:p>
          <a:p>
            <a:pPr lvl="2"/>
            <a:r>
              <a:rPr noProof="1">
                <a:sym typeface="+mn-ea"/>
              </a:rPr>
              <a:t>第三级</a:t>
            </a:r>
            <a:endParaRPr noProof="1">
              <a:sym typeface="+mn-ea"/>
            </a:endParaRPr>
          </a:p>
          <a:p>
            <a:pPr lvl="3"/>
            <a:r>
              <a:rPr noProof="1">
                <a:sym typeface="+mn-ea"/>
              </a:rPr>
              <a:t>第四级</a:t>
            </a:r>
            <a:endParaRPr noProof="1">
              <a:sym typeface="+mn-ea"/>
            </a:endParaRPr>
          </a:p>
          <a:p>
            <a:pPr lvl="4"/>
            <a:r>
              <a:rPr noProof="1">
                <a:sym typeface="+mn-ea"/>
              </a:rPr>
              <a:t>第五级</a:t>
            </a:r>
            <a:endParaRPr noProof="1">
              <a:sym typeface="+mn-ea"/>
            </a:endParaRPr>
          </a:p>
        </p:txBody>
      </p:sp>
      <p:sp>
        <p:nvSpPr>
          <p:cNvPr id="4" name="内容占位符 3"/>
          <p:cNvSpPr>
            <a:spLocks noGrp="1"/>
          </p:cNvSpPr>
          <p:nvPr>
            <p:ph sz="half" idx="2"/>
          </p:nvPr>
        </p:nvSpPr>
        <p:spPr>
          <a:xfrm>
            <a:off x="12895321" y="8844108"/>
            <a:ext cx="10920087" cy="34393706"/>
          </a:xfrm>
        </p:spPr>
        <p:txBody>
          <a:bodyPr>
            <a:noAutofit/>
          </a:bodyPr>
          <a:lstStyle>
            <a:lvl1pPr>
              <a:defRPr sz="4410">
                <a:solidFill>
                  <a:schemeClr val="tx1">
                    <a:lumMod val="75000"/>
                    <a:lumOff val="25000"/>
                  </a:schemeClr>
                </a:solidFill>
              </a:defRPr>
            </a:lvl1pPr>
            <a:lvl2pPr>
              <a:defRPr sz="4410">
                <a:solidFill>
                  <a:schemeClr val="tx1">
                    <a:lumMod val="75000"/>
                    <a:lumOff val="25000"/>
                  </a:schemeClr>
                </a:solidFill>
              </a:defRPr>
            </a:lvl2pPr>
            <a:lvl3pPr>
              <a:defRPr sz="4410">
                <a:solidFill>
                  <a:schemeClr val="tx1">
                    <a:lumMod val="75000"/>
                    <a:lumOff val="25000"/>
                  </a:schemeClr>
                </a:solidFill>
              </a:defRPr>
            </a:lvl3pPr>
            <a:lvl4pPr>
              <a:defRPr sz="4410">
                <a:solidFill>
                  <a:schemeClr val="tx1">
                    <a:lumMod val="75000"/>
                    <a:lumOff val="25000"/>
                  </a:schemeClr>
                </a:solidFill>
              </a:defRPr>
            </a:lvl4pPr>
            <a:lvl5pPr>
              <a:defRPr sz="4410">
                <a:solidFill>
                  <a:schemeClr val="tx1">
                    <a:lumMod val="75000"/>
                    <a:lumOff val="25000"/>
                  </a:schemeClr>
                </a:solidFill>
              </a:defRPr>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日期占位符 3"/>
          <p:cNvSpPr>
            <a:spLocks noGrp="1"/>
          </p:cNvSpPr>
          <p:nvPr>
            <p:ph type="dt" sz="half" idx="10"/>
            <p:custDataLst>
              <p:tags r:id="rId2"/>
            </p:custDataLst>
          </p:nvPr>
        </p:nvSpPr>
        <p:spPr/>
        <p:txBody>
          <a:bodyPr/>
          <a:lstStyle>
            <a:lvl1pPr>
              <a:defRPr/>
            </a:lvl1pPr>
          </a:lstStyle>
          <a:p>
            <a:pPr>
              <a:defRPr/>
            </a:pPr>
            <a:fld id="{6E48FCA4-123B-488F-95F5-AAF6310859D4}" type="datetimeFigureOut">
              <a:rPr lang="zh-CN" altLang="en-US"/>
            </a:fld>
            <a:endParaRPr lang="zh-CN" altLang="en-US"/>
          </a:p>
        </p:txBody>
      </p:sp>
      <p:sp>
        <p:nvSpPr>
          <p:cNvPr id="6" name="页脚占位符 4"/>
          <p:cNvSpPr>
            <a:spLocks noGrp="1"/>
          </p:cNvSpPr>
          <p:nvPr>
            <p:ph type="ftr" sz="quarter" idx="11"/>
            <p:custDataLst>
              <p:tags r:id="rId3"/>
            </p:custDataLst>
          </p:nvPr>
        </p:nvSpPr>
        <p:spPr/>
        <p:txBody>
          <a:bodyPr/>
          <a:lstStyle>
            <a:lvl1pPr>
              <a:defRPr/>
            </a:lvl1pPr>
          </a:lstStyle>
          <a:p>
            <a:pPr>
              <a:defRPr/>
            </a:pPr>
            <a:endParaRPr lang="zh-CN" altLang="en-US"/>
          </a:p>
        </p:txBody>
      </p:sp>
      <p:sp>
        <p:nvSpPr>
          <p:cNvPr id="7" name="灯片编号占位符 5"/>
          <p:cNvSpPr>
            <a:spLocks noGrp="1"/>
          </p:cNvSpPr>
          <p:nvPr>
            <p:ph type="sldNum" sz="quarter" idx="12"/>
            <p:custDataLst>
              <p:tags r:id="rId4"/>
            </p:custDataLst>
          </p:nvPr>
        </p:nvSpPr>
        <p:spPr/>
        <p:txBody>
          <a:bodyPr/>
          <a:lstStyle>
            <a:lvl1pPr>
              <a:defRPr/>
            </a:lvl1pPr>
          </a:lstStyle>
          <a:p>
            <a:fld id="{7193BB12-44D8-46BF-9C5A-648882F22AEF}" type="slidenum">
              <a:rPr lang="zh-CN" altLang="en-US"/>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384599" y="2948048"/>
            <a:ext cx="22430805" cy="4422043"/>
          </a:xfrm>
        </p:spPr>
        <p:txBody>
          <a:bodyPr/>
          <a:lstStyle>
            <a:lvl1pPr marL="0" marR="0" lvl="0" algn="l" defTabSz="914400" rtl="0" eaLnBrk="1" fontAlgn="auto" latinLnBrk="0" hangingPunct="1">
              <a:lnSpc>
                <a:spcPct val="100000"/>
              </a:lnSpc>
              <a:buNone/>
              <a:defRPr kumimoji="0" lang="zh-CN" altLang="en-US" sz="7715" b="1" i="0" u="none" strike="noStrike" kern="1200" cap="none" spc="200" normalizeH="0" baseline="0" noProof="1" dirty="0">
                <a:solidFill>
                  <a:schemeClr val="tx1"/>
                </a:solidFill>
                <a:uFillTx/>
                <a:latin typeface="+mj-lt"/>
                <a:ea typeface="+mj-ea"/>
                <a:cs typeface="+mj-cs"/>
                <a:sym typeface="+mn-ea"/>
              </a:defRPr>
            </a:lvl1pPr>
          </a:lstStyle>
          <a:p>
            <a:pPr lvl="0"/>
            <a:r>
              <a:rPr noProof="1">
                <a:sym typeface="+mn-ea"/>
              </a:rPr>
              <a:t>单击此处编辑母版标题样式</a:t>
            </a:r>
            <a:endParaRPr noProof="1">
              <a:sym typeface="+mn-ea"/>
            </a:endParaRPr>
          </a:p>
        </p:txBody>
      </p:sp>
      <p:sp>
        <p:nvSpPr>
          <p:cNvPr id="3" name="文本占位符 2"/>
          <p:cNvSpPr>
            <a:spLocks noGrp="1"/>
          </p:cNvSpPr>
          <p:nvPr>
            <p:ph type="body" idx="1"/>
          </p:nvPr>
        </p:nvSpPr>
        <p:spPr>
          <a:xfrm>
            <a:off x="1384702" y="8844108"/>
            <a:ext cx="10920087" cy="2600020"/>
          </a:xfrm>
        </p:spPr>
        <p:txBody>
          <a:bodyPr tIns="38100" rIns="76200" bIns="38100">
            <a:noAutofit/>
          </a:bodyPr>
          <a:lstStyle>
            <a:lvl1pPr marL="0" indent="0" eaLnBrk="1" fontAlgn="auto" latinLnBrk="0" hangingPunct="1">
              <a:lnSpc>
                <a:spcPct val="100000"/>
              </a:lnSpc>
              <a:spcAft>
                <a:spcPts val="0"/>
              </a:spcAft>
              <a:buNone/>
              <a:defRPr sz="5510" b="1" u="none" strike="noStrike" kern="1200" cap="none" spc="200" normalizeH="0" baseline="0">
                <a:solidFill>
                  <a:schemeClr val="tx1"/>
                </a:solidFill>
                <a:uFillTx/>
              </a:defRPr>
            </a:lvl1pPr>
            <a:lvl2pPr marL="1259840" indent="0">
              <a:buNone/>
              <a:defRPr sz="5510" b="1"/>
            </a:lvl2pPr>
            <a:lvl3pPr marL="2520315" indent="0">
              <a:buNone/>
              <a:defRPr sz="4960" b="1"/>
            </a:lvl3pPr>
            <a:lvl4pPr marL="3780155" indent="0">
              <a:buNone/>
              <a:defRPr sz="4410" b="1"/>
            </a:lvl4pPr>
            <a:lvl5pPr marL="5039995" indent="0">
              <a:buNone/>
              <a:defRPr sz="4410" b="1"/>
            </a:lvl5pPr>
            <a:lvl6pPr marL="6299835" indent="0">
              <a:buNone/>
              <a:defRPr sz="4410" b="1"/>
            </a:lvl6pPr>
            <a:lvl7pPr marL="7560310" indent="0">
              <a:buNone/>
              <a:defRPr sz="4410" b="1"/>
            </a:lvl7pPr>
            <a:lvl8pPr marL="8820150" indent="0">
              <a:buNone/>
              <a:defRPr sz="4410" b="1"/>
            </a:lvl8pPr>
            <a:lvl9pPr marL="10079990" indent="0">
              <a:buNone/>
              <a:defRPr sz="4410" b="1"/>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1384687" y="12208702"/>
            <a:ext cx="10920000" cy="31065118"/>
          </a:xfrm>
        </p:spPr>
        <p:txBody>
          <a:bodyPr>
            <a:noAutofit/>
          </a:bodyPr>
          <a:lstStyle>
            <a:lvl1pPr marL="629920" marR="0" lvl="0"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1889760" marR="0" lvl="1" indent="-629920" algn="l" defTabSz="914400" rtl="0" eaLnBrk="1" fontAlgn="auto" latinLnBrk="0" hangingPunct="1">
              <a:lnSpc>
                <a:spcPct val="130000"/>
              </a:lnSpc>
              <a:spcBef>
                <a:spcPts val="5"/>
              </a:spcBef>
              <a:spcAft>
                <a:spcPts val="1000"/>
              </a:spcAft>
              <a:buFont typeface="Arial" panose="020B0604020202020204" pitchFamily="34" charset="0"/>
              <a:buChar char="•"/>
              <a:tabLst>
                <a:tab pos="1609725" algn="l"/>
              </a:tabLst>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3150235" marR="0" lvl="2"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4410075" marR="0" lvl="3"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5669915" marR="0" lvl="4"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noProof="1">
                <a:sym typeface="+mn-ea"/>
              </a:rPr>
              <a:t>单击此处编辑母版文本样式</a:t>
            </a:r>
            <a:endParaRPr noProof="1">
              <a:sym typeface="+mn-ea"/>
            </a:endParaRPr>
          </a:p>
          <a:p>
            <a:pPr lvl="1"/>
            <a:r>
              <a:rPr noProof="1">
                <a:sym typeface="+mn-ea"/>
              </a:rPr>
              <a:t>第二级</a:t>
            </a:r>
            <a:endParaRPr noProof="1">
              <a:sym typeface="+mn-ea"/>
            </a:endParaRPr>
          </a:p>
          <a:p>
            <a:pPr lvl="2"/>
            <a:r>
              <a:rPr noProof="1">
                <a:sym typeface="+mn-ea"/>
              </a:rPr>
              <a:t>第三级</a:t>
            </a:r>
            <a:endParaRPr noProof="1">
              <a:sym typeface="+mn-ea"/>
            </a:endParaRPr>
          </a:p>
          <a:p>
            <a:pPr lvl="3"/>
            <a:r>
              <a:rPr noProof="1">
                <a:sym typeface="+mn-ea"/>
              </a:rPr>
              <a:t>第四级</a:t>
            </a:r>
            <a:endParaRPr noProof="1">
              <a:sym typeface="+mn-ea"/>
            </a:endParaRPr>
          </a:p>
          <a:p>
            <a:pPr lvl="4"/>
            <a:r>
              <a:rPr noProof="1">
                <a:sym typeface="+mn-ea"/>
              </a:rPr>
              <a:t>第五级</a:t>
            </a:r>
            <a:endParaRPr noProof="1">
              <a:sym typeface="+mn-ea"/>
            </a:endParaRPr>
          </a:p>
        </p:txBody>
      </p:sp>
      <p:sp>
        <p:nvSpPr>
          <p:cNvPr id="5" name="文本占位符 4"/>
          <p:cNvSpPr>
            <a:spLocks noGrp="1"/>
          </p:cNvSpPr>
          <p:nvPr>
            <p:ph type="body" sz="quarter" idx="3"/>
          </p:nvPr>
        </p:nvSpPr>
        <p:spPr>
          <a:xfrm>
            <a:off x="12888857" y="8844108"/>
            <a:ext cx="10920087" cy="2600020"/>
          </a:xfrm>
        </p:spPr>
        <p:txBody>
          <a:bodyPr tIns="38100" rIns="76200" bIns="38100">
            <a:noAutofit/>
          </a:bodyPr>
          <a:lstStyle>
            <a:lvl1pPr marL="0" marR="0" lvl="0" indent="0" algn="l" defTabSz="914400" rtl="0" eaLnBrk="1" fontAlgn="auto" latinLnBrk="0" hangingPunct="1">
              <a:lnSpc>
                <a:spcPct val="100000"/>
              </a:lnSpc>
              <a:spcBef>
                <a:spcPts val="5"/>
              </a:spcBef>
              <a:spcAft>
                <a:spcPts val="0"/>
              </a:spcAft>
              <a:buFont typeface="Arial" panose="020B0604020202020204" pitchFamily="34" charset="0"/>
              <a:buNone/>
              <a:defRPr kumimoji="0" lang="zh-CN" altLang="en-US" sz="5510" b="1" i="0" u="none" strike="noStrike" kern="1200" cap="none" spc="200" normalizeH="0" baseline="0" noProof="1" dirty="0">
                <a:solidFill>
                  <a:schemeClr val="tx1"/>
                </a:solidFill>
                <a:uFillTx/>
                <a:latin typeface="+mn-lt"/>
                <a:ea typeface="+mn-ea"/>
                <a:cs typeface="+mn-cs"/>
                <a:sym typeface="+mn-ea"/>
              </a:defRPr>
            </a:lvl1pPr>
            <a:lvl2pPr marL="1259840" indent="0">
              <a:buNone/>
              <a:defRPr sz="5510" b="1"/>
            </a:lvl2pPr>
            <a:lvl3pPr marL="2520315" indent="0">
              <a:buNone/>
              <a:defRPr sz="4960" b="1"/>
            </a:lvl3pPr>
            <a:lvl4pPr marL="3780155" indent="0">
              <a:buNone/>
              <a:defRPr sz="4410" b="1"/>
            </a:lvl4pPr>
            <a:lvl5pPr marL="5039995" indent="0">
              <a:buNone/>
              <a:defRPr sz="4410" b="1"/>
            </a:lvl5pPr>
            <a:lvl6pPr marL="6299835" indent="0">
              <a:buNone/>
              <a:defRPr sz="4410" b="1"/>
            </a:lvl6pPr>
            <a:lvl7pPr marL="7560310" indent="0">
              <a:buNone/>
              <a:defRPr sz="4410" b="1"/>
            </a:lvl7pPr>
            <a:lvl8pPr marL="8820150" indent="0">
              <a:buNone/>
              <a:defRPr sz="4410" b="1"/>
            </a:lvl8pPr>
            <a:lvl9pPr marL="10079990" indent="0">
              <a:buNone/>
              <a:defRPr sz="4410" b="1"/>
            </a:lvl9pPr>
          </a:lstStyle>
          <a:p>
            <a:pPr lvl="0"/>
            <a:r>
              <a:rPr lang="zh-CN" altLang="en-US" noProof="1">
                <a:sym typeface="+mn-ea"/>
              </a:rPr>
              <a:t>单击此处编辑母版文本样式</a:t>
            </a:r>
            <a:endParaRPr lang="zh-CN" altLang="en-US" noProof="1">
              <a:sym typeface="+mn-ea"/>
            </a:endParaRPr>
          </a:p>
        </p:txBody>
      </p:sp>
      <p:sp>
        <p:nvSpPr>
          <p:cNvPr id="6" name="内容占位符 5"/>
          <p:cNvSpPr>
            <a:spLocks noGrp="1"/>
          </p:cNvSpPr>
          <p:nvPr>
            <p:ph sz="quarter" idx="4"/>
          </p:nvPr>
        </p:nvSpPr>
        <p:spPr>
          <a:xfrm>
            <a:off x="12888857" y="12208702"/>
            <a:ext cx="10920087" cy="31065118"/>
          </a:xfrm>
        </p:spPr>
        <p:txBody>
          <a:bodyPr>
            <a:noAutofit/>
          </a:bodyPr>
          <a:lstStyle>
            <a:lvl1pPr marL="629920" marR="0" lvl="0"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1889760" marR="0" lvl="1" indent="-629920" algn="l" defTabSz="914400" rtl="0" eaLnBrk="1" fontAlgn="auto" latinLnBrk="0" hangingPunct="1">
              <a:lnSpc>
                <a:spcPct val="130000"/>
              </a:lnSpc>
              <a:spcBef>
                <a:spcPts val="5"/>
              </a:spcBef>
              <a:spcAft>
                <a:spcPts val="1000"/>
              </a:spcAft>
              <a:buFont typeface="Arial" panose="020B0604020202020204" pitchFamily="34" charset="0"/>
              <a:buChar char="•"/>
              <a:tabLst>
                <a:tab pos="1609725" algn="l"/>
              </a:tabLst>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3150235" marR="0" lvl="2"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4410075" marR="0" lvl="3"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5669915" marR="0" lvl="4"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noProof="1">
                <a:sym typeface="+mn-ea"/>
              </a:rPr>
              <a:t>单击此处编辑母版文本样式</a:t>
            </a:r>
            <a:endParaRPr noProof="1">
              <a:sym typeface="+mn-ea"/>
            </a:endParaRPr>
          </a:p>
          <a:p>
            <a:pPr lvl="1"/>
            <a:r>
              <a:rPr noProof="1">
                <a:sym typeface="+mn-ea"/>
              </a:rPr>
              <a:t>第二级</a:t>
            </a:r>
            <a:endParaRPr noProof="1">
              <a:sym typeface="+mn-ea"/>
            </a:endParaRPr>
          </a:p>
          <a:p>
            <a:pPr lvl="2"/>
            <a:r>
              <a:rPr noProof="1">
                <a:sym typeface="+mn-ea"/>
              </a:rPr>
              <a:t>第三级</a:t>
            </a:r>
            <a:endParaRPr noProof="1">
              <a:sym typeface="+mn-ea"/>
            </a:endParaRPr>
          </a:p>
          <a:p>
            <a:pPr lvl="3"/>
            <a:r>
              <a:rPr noProof="1">
                <a:sym typeface="+mn-ea"/>
              </a:rPr>
              <a:t>第四级</a:t>
            </a:r>
            <a:endParaRPr noProof="1">
              <a:sym typeface="+mn-ea"/>
            </a:endParaRPr>
          </a:p>
          <a:p>
            <a:pPr lvl="4"/>
            <a:r>
              <a:rPr noProof="1">
                <a:sym typeface="+mn-ea"/>
              </a:rPr>
              <a:t>第五级</a:t>
            </a:r>
            <a:endParaRPr noProof="1">
              <a:sym typeface="+mn-ea"/>
            </a:endParaRPr>
          </a:p>
        </p:txBody>
      </p:sp>
      <p:sp>
        <p:nvSpPr>
          <p:cNvPr id="7" name="日期占位符 3"/>
          <p:cNvSpPr>
            <a:spLocks noGrp="1"/>
          </p:cNvSpPr>
          <p:nvPr>
            <p:ph type="dt" sz="half" idx="10"/>
            <p:custDataLst>
              <p:tags r:id="rId2"/>
            </p:custDataLst>
          </p:nvPr>
        </p:nvSpPr>
        <p:spPr/>
        <p:txBody>
          <a:bodyPr/>
          <a:lstStyle>
            <a:lvl1pPr>
              <a:defRPr/>
            </a:lvl1pPr>
          </a:lstStyle>
          <a:p>
            <a:pPr>
              <a:defRPr/>
            </a:pPr>
            <a:fld id="{6E48FCA4-123B-488F-95F5-AAF6310859D4}" type="datetimeFigureOut">
              <a:rPr lang="zh-CN" altLang="en-US"/>
            </a:fld>
            <a:endParaRPr lang="zh-CN" altLang="en-US"/>
          </a:p>
        </p:txBody>
      </p:sp>
      <p:sp>
        <p:nvSpPr>
          <p:cNvPr id="8" name="页脚占位符 4"/>
          <p:cNvSpPr>
            <a:spLocks noGrp="1"/>
          </p:cNvSpPr>
          <p:nvPr>
            <p:ph type="ftr" sz="quarter" idx="11"/>
            <p:custDataLst>
              <p:tags r:id="rId3"/>
            </p:custDataLst>
          </p:nvPr>
        </p:nvSpPr>
        <p:spPr/>
        <p:txBody>
          <a:bodyPr/>
          <a:lstStyle>
            <a:lvl1pPr>
              <a:defRPr/>
            </a:lvl1pPr>
          </a:lstStyle>
          <a:p>
            <a:pPr>
              <a:defRPr/>
            </a:pPr>
            <a:endParaRPr lang="zh-CN" altLang="en-US"/>
          </a:p>
        </p:txBody>
      </p:sp>
      <p:sp>
        <p:nvSpPr>
          <p:cNvPr id="9" name="灯片编号占位符 5"/>
          <p:cNvSpPr>
            <a:spLocks noGrp="1"/>
          </p:cNvSpPr>
          <p:nvPr>
            <p:ph type="sldNum" sz="quarter" idx="12"/>
            <p:custDataLst>
              <p:tags r:id="rId4"/>
            </p:custDataLst>
          </p:nvPr>
        </p:nvSpPr>
        <p:spPr/>
        <p:txBody>
          <a:bodyPr/>
          <a:lstStyle>
            <a:lvl1pPr>
              <a:defRPr/>
            </a:lvl1pPr>
          </a:lstStyle>
          <a:p>
            <a:fld id="{1E03CF5B-A260-481C-90DE-297F8E83A663}" type="slidenum">
              <a:rPr lang="zh-CN" altLang="en-US"/>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marL="0" marR="0" lvl="0" algn="l" defTabSz="914400" rtl="0" eaLnBrk="1" fontAlgn="auto" latinLnBrk="0" hangingPunct="1">
              <a:lnSpc>
                <a:spcPct val="100000"/>
              </a:lnSpc>
              <a:buNone/>
              <a:defRPr kumimoji="0" lang="zh-CN" altLang="en-US" sz="7715" b="1" i="0" u="none" strike="noStrike" kern="1200" cap="none" spc="200" normalizeH="0" baseline="0" noProof="1" dirty="0">
                <a:solidFill>
                  <a:schemeClr val="tx1"/>
                </a:solidFill>
                <a:uFillTx/>
                <a:latin typeface="+mj-lt"/>
                <a:ea typeface="+mj-ea"/>
                <a:cs typeface="+mj-cs"/>
                <a:sym typeface="+mn-ea"/>
              </a:defRPr>
            </a:lvl1pPr>
          </a:lstStyle>
          <a:p>
            <a:pPr lvl="0"/>
            <a:r>
              <a:rPr noProof="1">
                <a:sym typeface="+mn-ea"/>
              </a:rPr>
              <a:t>单击此处编辑母版标题样式</a:t>
            </a:r>
            <a:endParaRPr noProof="1">
              <a:sym typeface="+mn-ea"/>
            </a:endParaRPr>
          </a:p>
        </p:txBody>
      </p:sp>
      <p:sp>
        <p:nvSpPr>
          <p:cNvPr id="3" name="日期占位符 3"/>
          <p:cNvSpPr>
            <a:spLocks noGrp="1"/>
          </p:cNvSpPr>
          <p:nvPr>
            <p:ph type="dt" sz="half" idx="10"/>
            <p:custDataLst>
              <p:tags r:id="rId2"/>
            </p:custDataLst>
          </p:nvPr>
        </p:nvSpPr>
        <p:spPr/>
        <p:txBody>
          <a:bodyPr/>
          <a:lstStyle>
            <a:lvl1pPr>
              <a:defRPr/>
            </a:lvl1pPr>
          </a:lstStyle>
          <a:p>
            <a:pPr>
              <a:defRPr/>
            </a:pPr>
            <a:fld id="{6E48FCA4-123B-488F-95F5-AAF6310859D4}" type="datetimeFigureOut">
              <a:rPr lang="zh-CN" altLang="en-US"/>
            </a:fld>
            <a:endParaRPr lang="zh-CN" altLang="en-US"/>
          </a:p>
        </p:txBody>
      </p:sp>
      <p:sp>
        <p:nvSpPr>
          <p:cNvPr id="4" name="页脚占位符 4"/>
          <p:cNvSpPr>
            <a:spLocks noGrp="1"/>
          </p:cNvSpPr>
          <p:nvPr>
            <p:ph type="ftr" sz="quarter" idx="11"/>
            <p:custDataLst>
              <p:tags r:id="rId3"/>
            </p:custDataLst>
          </p:nvPr>
        </p:nvSpPr>
        <p:spPr/>
        <p:txBody>
          <a:bodyPr/>
          <a:lstStyle>
            <a:lvl1pPr>
              <a:defRPr/>
            </a:lvl1pPr>
          </a:lstStyle>
          <a:p>
            <a:pPr>
              <a:defRPr/>
            </a:pPr>
            <a:endParaRPr lang="zh-CN" altLang="en-US"/>
          </a:p>
        </p:txBody>
      </p:sp>
      <p:sp>
        <p:nvSpPr>
          <p:cNvPr id="5" name="灯片编号占位符 5"/>
          <p:cNvSpPr>
            <a:spLocks noGrp="1"/>
          </p:cNvSpPr>
          <p:nvPr>
            <p:ph type="sldNum" sz="quarter" idx="12"/>
            <p:custDataLst>
              <p:tags r:id="rId4"/>
            </p:custDataLst>
          </p:nvPr>
        </p:nvSpPr>
        <p:spPr/>
        <p:txBody>
          <a:bodyPr/>
          <a:lstStyle>
            <a:lvl1pPr>
              <a:defRPr/>
            </a:lvl1pPr>
          </a:lstStyle>
          <a:p>
            <a:fld id="{FA496E53-5E1B-4871-89AE-423D97A5CA3D}" type="slidenum">
              <a:rPr lang="zh-CN" altLang="en-US"/>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custDataLst>
              <p:tags r:id="rId2"/>
            </p:custDataLst>
          </p:nvPr>
        </p:nvSpPr>
        <p:spPr/>
        <p:txBody>
          <a:bodyPr/>
          <a:lstStyle>
            <a:lvl1pPr>
              <a:defRPr/>
            </a:lvl1pPr>
          </a:lstStyle>
          <a:p>
            <a:pPr>
              <a:defRPr/>
            </a:pPr>
            <a:fld id="{6E48FCA4-123B-488F-95F5-AAF6310859D4}" type="datetimeFigureOut">
              <a:rPr lang="zh-CN" altLang="en-US"/>
            </a:fld>
            <a:endParaRPr lang="zh-CN" altLang="en-US"/>
          </a:p>
        </p:txBody>
      </p:sp>
      <p:sp>
        <p:nvSpPr>
          <p:cNvPr id="3" name="页脚占位符 4"/>
          <p:cNvSpPr>
            <a:spLocks noGrp="1"/>
          </p:cNvSpPr>
          <p:nvPr>
            <p:ph type="ftr" sz="quarter" idx="11"/>
            <p:custDataLst>
              <p:tags r:id="rId3"/>
            </p:custDataLst>
          </p:nvPr>
        </p:nvSpPr>
        <p:spPr/>
        <p:txBody>
          <a:bodyPr/>
          <a:lstStyle>
            <a:lvl1pPr>
              <a:defRPr/>
            </a:lvl1pPr>
          </a:lstStyle>
          <a:p>
            <a:pPr>
              <a:defRPr/>
            </a:pPr>
            <a:endParaRPr lang="zh-CN" altLang="en-US"/>
          </a:p>
        </p:txBody>
      </p:sp>
      <p:sp>
        <p:nvSpPr>
          <p:cNvPr id="4" name="灯片编号占位符 5"/>
          <p:cNvSpPr>
            <a:spLocks noGrp="1"/>
          </p:cNvSpPr>
          <p:nvPr>
            <p:ph type="sldNum" sz="quarter" idx="12"/>
            <p:custDataLst>
              <p:tags r:id="rId4"/>
            </p:custDataLst>
          </p:nvPr>
        </p:nvSpPr>
        <p:spPr/>
        <p:txBody>
          <a:bodyPr/>
          <a:lstStyle>
            <a:lvl1pPr>
              <a:defRPr/>
            </a:lvl1pPr>
          </a:lstStyle>
          <a:p>
            <a:fld id="{DBE5B0CB-A67B-402C-B4E9-FA098F156EF9}" type="slidenum">
              <a:rPr lang="zh-CN" altLang="en-US"/>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1384702" y="8844108"/>
            <a:ext cx="10920087" cy="34393706"/>
          </a:xfrm>
        </p:spPr>
        <p:txBody>
          <a:bodyPr rtlCol="0">
            <a:noAutofit/>
          </a:bodyPr>
          <a:lstStyle>
            <a:lvl1pPr marL="0" marR="0" lvl="0" indent="0" algn="l" defTabSz="914400" rtl="0" eaLnBrk="1" fontAlgn="auto" latinLnBrk="0" hangingPunct="1">
              <a:lnSpc>
                <a:spcPct val="130000"/>
              </a:lnSpc>
              <a:spcBef>
                <a:spcPts val="5"/>
              </a:spcBef>
              <a:spcAft>
                <a:spcPts val="1000"/>
              </a:spcAft>
              <a:buFont typeface="Arial" panose="020B0604020202020204" pitchFamily="34" charset="0"/>
              <a:buNone/>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1889760" marR="0" lvl="1" indent="-629920" algn="l" defTabSz="914400" rtl="0" eaLnBrk="1" fontAlgn="auto" latinLnBrk="0" hangingPunct="1">
              <a:lnSpc>
                <a:spcPct val="130000"/>
              </a:lnSpc>
              <a:spcBef>
                <a:spcPts val="5"/>
              </a:spcBef>
              <a:spcAft>
                <a:spcPts val="1000"/>
              </a:spcAft>
              <a:buFont typeface="Arial" panose="020B0604020202020204" pitchFamily="34" charset="0"/>
              <a:buChar char="•"/>
              <a:tabLst>
                <a:tab pos="1609725" algn="l"/>
              </a:tabLst>
              <a:defRPr kumimoji="0" lang="zh-CN" altLang="en-US" sz="4410" b="0" i="0" u="none" strike="noStrike" kern="1200" cap="none" spc="150" normalizeH="0" baseline="0" noProof="1" dirty="0">
                <a:solidFill>
                  <a:schemeClr val="tx1"/>
                </a:solidFill>
                <a:uFillTx/>
                <a:latin typeface="+mn-lt"/>
                <a:ea typeface="+mn-ea"/>
                <a:cs typeface="+mn-cs"/>
                <a:sym typeface="+mn-ea"/>
              </a:defRPr>
            </a:lvl2pPr>
            <a:lvl3pPr marL="3150235" marR="0" lvl="2"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solidFill>
                <a:uFillTx/>
                <a:latin typeface="+mn-lt"/>
                <a:ea typeface="+mn-ea"/>
                <a:cs typeface="+mn-cs"/>
                <a:sym typeface="+mn-ea"/>
              </a:defRPr>
            </a:lvl3pPr>
            <a:lvl4pPr marL="4410075" marR="0" lvl="3"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solidFill>
                <a:uFillTx/>
                <a:latin typeface="+mn-lt"/>
                <a:ea typeface="+mn-ea"/>
                <a:cs typeface="+mn-cs"/>
                <a:sym typeface="+mn-ea"/>
              </a:defRPr>
            </a:lvl4pPr>
            <a:lvl5pPr marL="5669915" marR="0" lvl="4"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solidFill>
                <a:uFillTx/>
                <a:latin typeface="+mn-lt"/>
                <a:ea typeface="+mn-ea"/>
                <a:cs typeface="+mn-cs"/>
                <a:sym typeface="+mn-ea"/>
              </a:defRPr>
            </a:lvl5pPr>
          </a:lstStyle>
          <a:p>
            <a:pPr lvl="0"/>
            <a:endParaRPr lang="zh-CN" altLang="en-US" noProof="1">
              <a:sym typeface="+mn-ea"/>
            </a:endParaRPr>
          </a:p>
        </p:txBody>
      </p:sp>
      <p:sp>
        <p:nvSpPr>
          <p:cNvPr id="4" name="文本占位符 3"/>
          <p:cNvSpPr>
            <a:spLocks noGrp="1"/>
          </p:cNvSpPr>
          <p:nvPr>
            <p:ph type="body" sz="half" idx="2"/>
          </p:nvPr>
        </p:nvSpPr>
        <p:spPr>
          <a:xfrm>
            <a:off x="12895420" y="8844108"/>
            <a:ext cx="10920087" cy="34393706"/>
          </a:xfrm>
        </p:spPr>
        <p:txBody>
          <a:bodyPr/>
          <a:lstStyle>
            <a:lvl1pPr marL="629920" marR="0" lvl="0"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1pPr>
          </a:lstStyle>
          <a:p>
            <a:pPr lvl="0"/>
            <a:r>
              <a:rPr noProof="1">
                <a:sym typeface="+mn-ea"/>
              </a:rPr>
              <a:t>单击此处编辑母版文本样式</a:t>
            </a:r>
            <a:endParaRPr noProof="1">
              <a:sym typeface="+mn-ea"/>
            </a:endParaRPr>
          </a:p>
        </p:txBody>
      </p:sp>
      <p:sp>
        <p:nvSpPr>
          <p:cNvPr id="9" name="标题 8"/>
          <p:cNvSpPr>
            <a:spLocks noGrp="1"/>
          </p:cNvSpPr>
          <p:nvPr>
            <p:ph type="title"/>
          </p:nvPr>
        </p:nvSpPr>
        <p:spPr/>
        <p:txBody>
          <a:bodyPr/>
          <a:lstStyle/>
          <a:p>
            <a:r>
              <a:rPr lang="zh-CN" altLang="en-US" noProof="1"/>
              <a:t>单击此处编辑母版标题样式</a:t>
            </a:r>
            <a:endParaRPr lang="zh-CN" altLang="en-US" noProof="1"/>
          </a:p>
        </p:txBody>
      </p:sp>
      <p:sp>
        <p:nvSpPr>
          <p:cNvPr id="5" name="日期占位符 3"/>
          <p:cNvSpPr>
            <a:spLocks noGrp="1"/>
          </p:cNvSpPr>
          <p:nvPr>
            <p:ph type="dt" sz="half" idx="10"/>
            <p:custDataLst>
              <p:tags r:id="rId2"/>
            </p:custDataLst>
          </p:nvPr>
        </p:nvSpPr>
        <p:spPr/>
        <p:txBody>
          <a:bodyPr/>
          <a:lstStyle>
            <a:lvl1pPr>
              <a:defRPr/>
            </a:lvl1pPr>
          </a:lstStyle>
          <a:p>
            <a:pPr>
              <a:defRPr/>
            </a:pPr>
            <a:fld id="{6E48FCA4-123B-488F-95F5-AAF6310859D4}" type="datetimeFigureOut">
              <a:rPr lang="zh-CN" altLang="en-US"/>
            </a:fld>
            <a:endParaRPr lang="zh-CN" altLang="en-US"/>
          </a:p>
        </p:txBody>
      </p:sp>
      <p:sp>
        <p:nvSpPr>
          <p:cNvPr id="6" name="页脚占位符 4"/>
          <p:cNvSpPr>
            <a:spLocks noGrp="1"/>
          </p:cNvSpPr>
          <p:nvPr>
            <p:ph type="ftr" sz="quarter" idx="11"/>
            <p:custDataLst>
              <p:tags r:id="rId3"/>
            </p:custDataLst>
          </p:nvPr>
        </p:nvSpPr>
        <p:spPr/>
        <p:txBody>
          <a:bodyPr/>
          <a:lstStyle>
            <a:lvl1pPr>
              <a:defRPr/>
            </a:lvl1pPr>
          </a:lstStyle>
          <a:p>
            <a:pPr>
              <a:defRPr/>
            </a:pPr>
            <a:endParaRPr lang="zh-CN" altLang="en-US"/>
          </a:p>
        </p:txBody>
      </p:sp>
      <p:sp>
        <p:nvSpPr>
          <p:cNvPr id="7" name="灯片编号占位符 5"/>
          <p:cNvSpPr>
            <a:spLocks noGrp="1"/>
          </p:cNvSpPr>
          <p:nvPr>
            <p:ph type="sldNum" sz="quarter" idx="12"/>
            <p:custDataLst>
              <p:tags r:id="rId4"/>
            </p:custDataLst>
          </p:nvPr>
        </p:nvSpPr>
        <p:spPr/>
        <p:txBody>
          <a:bodyPr/>
          <a:lstStyle>
            <a:lvl1pPr>
              <a:defRPr/>
            </a:lvl1pPr>
          </a:lstStyle>
          <a:p>
            <a:fld id="{6B0F158F-46E6-4997-8A50-911398682123}" type="slidenum">
              <a:rPr lang="zh-CN" altLang="en-US"/>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21849791" y="6500054"/>
            <a:ext cx="1965617" cy="36774697"/>
          </a:xfrm>
        </p:spPr>
        <p:txBody>
          <a:bodyPr vert="eaVert"/>
          <a:lstStyle>
            <a:lvl1pPr marL="0" marR="0" lvl="0" algn="l" defTabSz="914400" rtl="0" eaLnBrk="1" fontAlgn="auto" latinLnBrk="0" hangingPunct="1">
              <a:lnSpc>
                <a:spcPct val="100000"/>
              </a:lnSpc>
              <a:spcAft>
                <a:spcPts val="0"/>
              </a:spcAft>
              <a:buNone/>
              <a:defRPr kumimoji="0" lang="zh-CN" altLang="en-US" sz="6615" b="1" i="0" u="none" strike="noStrike" kern="1200" cap="none" spc="200" normalizeH="0" baseline="0" noProof="1" dirty="0">
                <a:solidFill>
                  <a:schemeClr val="tx1"/>
                </a:solidFill>
                <a:uFillTx/>
                <a:latin typeface="+mj-lt"/>
                <a:ea typeface="+mj-ea"/>
                <a:cs typeface="+mj-cs"/>
                <a:sym typeface="+mn-ea"/>
              </a:defRPr>
            </a:lvl1pPr>
          </a:lstStyle>
          <a:p>
            <a:pPr lvl="0"/>
            <a:r>
              <a:rPr noProof="1">
                <a:sym typeface="+mn-ea"/>
              </a:rPr>
              <a:t>单击此处编辑母版标题样式</a:t>
            </a:r>
            <a:endParaRPr noProof="1">
              <a:sym typeface="+mn-ea"/>
            </a:endParaRPr>
          </a:p>
        </p:txBody>
      </p:sp>
      <p:sp>
        <p:nvSpPr>
          <p:cNvPr id="3" name="竖排文字占位符 2"/>
          <p:cNvSpPr>
            <a:spLocks noGrp="1"/>
          </p:cNvSpPr>
          <p:nvPr>
            <p:ph type="body" orient="vert" idx="1"/>
          </p:nvPr>
        </p:nvSpPr>
        <p:spPr>
          <a:xfrm>
            <a:off x="1384687" y="6500002"/>
            <a:ext cx="20313988" cy="36774697"/>
          </a:xfrm>
        </p:spPr>
        <p:txBody>
          <a:bodyPr vert="eaVert"/>
          <a:lstStyle>
            <a:lvl1pPr indent="0" eaLnBrk="1" fontAlgn="auto" latinLnBrk="0" hangingPunct="1">
              <a:defRPr>
                <a:solidFill>
                  <a:schemeClr val="tx1">
                    <a:lumMod val="75000"/>
                    <a:lumOff val="25000"/>
                  </a:schemeClr>
                </a:solidFill>
              </a:defRPr>
            </a:lvl1pPr>
            <a:lvl2pPr indent="0" eaLnBrk="1" fontAlgn="auto" latinLnBrk="0" hangingPunct="1">
              <a:defRPr>
                <a:solidFill>
                  <a:schemeClr val="tx1">
                    <a:lumMod val="75000"/>
                    <a:lumOff val="25000"/>
                  </a:schemeClr>
                </a:solidFill>
              </a:defRPr>
            </a:lvl2pPr>
            <a:lvl3pPr indent="0" eaLnBrk="1" fontAlgn="auto" latinLnBrk="0" hangingPunct="1">
              <a:defRPr>
                <a:solidFill>
                  <a:schemeClr val="tx1">
                    <a:lumMod val="75000"/>
                    <a:lumOff val="25000"/>
                  </a:schemeClr>
                </a:solidFill>
              </a:defRPr>
            </a:lvl3pPr>
            <a:lvl4pPr indent="0" eaLnBrk="1" fontAlgn="auto" latinLnBrk="0" hangingPunct="1">
              <a:defRPr>
                <a:solidFill>
                  <a:schemeClr val="tx1">
                    <a:lumMod val="75000"/>
                    <a:lumOff val="25000"/>
                  </a:schemeClr>
                </a:solidFill>
              </a:defRPr>
            </a:lvl4pPr>
            <a:lvl5pPr indent="0" eaLnBrk="1" fontAlgn="auto" latinLnBrk="0" hangingPunct="1">
              <a:defRPr>
                <a:solidFill>
                  <a:schemeClr val="tx1">
                    <a:lumMod val="75000"/>
                    <a:lumOff val="25000"/>
                  </a:schemeClr>
                </a:solidFill>
              </a:defRPr>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10"/>
            <p:custDataLst>
              <p:tags r:id="rId2"/>
            </p:custDataLst>
          </p:nvPr>
        </p:nvSpPr>
        <p:spPr/>
        <p:txBody>
          <a:bodyPr/>
          <a:lstStyle>
            <a:lvl1pPr>
              <a:defRPr/>
            </a:lvl1pPr>
          </a:lstStyle>
          <a:p>
            <a:pPr>
              <a:defRPr/>
            </a:pPr>
            <a:fld id="{6E48FCA4-123B-488F-95F5-AAF6310859D4}" type="datetimeFigureOut">
              <a:rPr lang="zh-CN" altLang="en-US"/>
            </a:fld>
            <a:endParaRPr lang="zh-CN" altLang="en-US"/>
          </a:p>
        </p:txBody>
      </p:sp>
      <p:sp>
        <p:nvSpPr>
          <p:cNvPr id="5" name="页脚占位符 4"/>
          <p:cNvSpPr>
            <a:spLocks noGrp="1"/>
          </p:cNvSpPr>
          <p:nvPr>
            <p:ph type="ftr" sz="quarter" idx="11"/>
            <p:custDataLst>
              <p:tags r:id="rId3"/>
            </p:custDataLst>
          </p:nvPr>
        </p:nvSpPr>
        <p:spPr/>
        <p:txBody>
          <a:bodyPr/>
          <a:lstStyle>
            <a:lvl1pPr>
              <a:defRPr/>
            </a:lvl1pPr>
          </a:lstStyle>
          <a:p>
            <a:pPr>
              <a:defRPr/>
            </a:pPr>
            <a:endParaRPr lang="zh-CN" altLang="en-US"/>
          </a:p>
        </p:txBody>
      </p:sp>
      <p:sp>
        <p:nvSpPr>
          <p:cNvPr id="6" name="灯片编号占位符 5"/>
          <p:cNvSpPr>
            <a:spLocks noGrp="1"/>
          </p:cNvSpPr>
          <p:nvPr>
            <p:ph type="sldNum" sz="quarter" idx="12"/>
            <p:custDataLst>
              <p:tags r:id="rId4"/>
            </p:custDataLst>
          </p:nvPr>
        </p:nvSpPr>
        <p:spPr/>
        <p:txBody>
          <a:bodyPr/>
          <a:lstStyle>
            <a:lvl1pPr>
              <a:defRPr/>
            </a:lvl1pPr>
          </a:lstStyle>
          <a:p>
            <a:fld id="{0531BE4C-F226-42AC-9508-4DADA6ACBE4B}" type="slidenum">
              <a:rPr lang="zh-CN" altLang="en-US"/>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1384702" y="6500058"/>
            <a:ext cx="22430805" cy="34393706"/>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3" name="日期占位符 3"/>
          <p:cNvSpPr>
            <a:spLocks noGrp="1"/>
          </p:cNvSpPr>
          <p:nvPr>
            <p:ph type="dt" sz="half" idx="14"/>
            <p:custDataLst>
              <p:tags r:id="rId2"/>
            </p:custDataLst>
          </p:nvPr>
        </p:nvSpPr>
        <p:spPr/>
        <p:txBody>
          <a:bodyPr/>
          <a:lstStyle>
            <a:lvl1pPr>
              <a:defRPr/>
            </a:lvl1pPr>
          </a:lstStyle>
          <a:p>
            <a:pPr>
              <a:defRPr/>
            </a:pPr>
            <a:fld id="{6E48FCA4-123B-488F-95F5-AAF6310859D4}" type="datetimeFigureOut">
              <a:rPr lang="zh-CN" altLang="en-US"/>
            </a:fld>
            <a:endParaRPr lang="zh-CN" altLang="en-US"/>
          </a:p>
        </p:txBody>
      </p:sp>
      <p:sp>
        <p:nvSpPr>
          <p:cNvPr id="4" name="页脚占位符 4"/>
          <p:cNvSpPr>
            <a:spLocks noGrp="1"/>
          </p:cNvSpPr>
          <p:nvPr>
            <p:ph type="ftr" sz="quarter" idx="15"/>
            <p:custDataLst>
              <p:tags r:id="rId3"/>
            </p:custDataLst>
          </p:nvPr>
        </p:nvSpPr>
        <p:spPr/>
        <p:txBody>
          <a:bodyPr/>
          <a:lstStyle>
            <a:lvl1pPr>
              <a:defRPr/>
            </a:lvl1pPr>
          </a:lstStyle>
          <a:p>
            <a:pPr>
              <a:defRPr/>
            </a:pPr>
            <a:endParaRPr lang="zh-CN" altLang="en-US"/>
          </a:p>
        </p:txBody>
      </p:sp>
      <p:sp>
        <p:nvSpPr>
          <p:cNvPr id="5" name="灯片编号占位符 5"/>
          <p:cNvSpPr>
            <a:spLocks noGrp="1"/>
          </p:cNvSpPr>
          <p:nvPr>
            <p:ph type="sldNum" sz="quarter" idx="16"/>
            <p:custDataLst>
              <p:tags r:id="rId4"/>
            </p:custDataLst>
          </p:nvPr>
        </p:nvSpPr>
        <p:spPr/>
        <p:txBody>
          <a:bodyPr/>
          <a:lstStyle>
            <a:lvl1pPr>
              <a:defRPr/>
            </a:lvl1pPr>
          </a:lstStyle>
          <a:p>
            <a:fld id="{F96ECCE8-6802-40E2-AE68-574E5DBA9D29}" type="slidenum">
              <a:rPr lang="zh-CN" altLang="en-US"/>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2" name="标题 1"/>
          <p:cNvSpPr>
            <a:spLocks noGrp="1"/>
          </p:cNvSpPr>
          <p:nvPr>
            <p:ph type="title"/>
          </p:nvPr>
        </p:nvSpPr>
        <p:spPr>
          <a:xfrm>
            <a:off x="1384599" y="17662810"/>
            <a:ext cx="22430805" cy="6136051"/>
          </a:xfrm>
        </p:spPr>
        <p:txBody>
          <a:bodyPr rIns="25400" anchor="t"/>
          <a:lstStyle>
            <a:lvl1pPr marL="0" marR="0" algn="ctr" defTabSz="914400" rtl="0" eaLnBrk="1" fontAlgn="auto" latinLnBrk="0" hangingPunct="1">
              <a:lnSpc>
                <a:spcPct val="100000"/>
              </a:lnSpc>
              <a:buNone/>
              <a:defRPr kumimoji="0" lang="zh-CN" altLang="en-US" sz="14880" b="0" i="0" u="none" strike="noStrike" kern="1200" cap="none" spc="600" normalizeH="0" baseline="0" noProof="1" dirty="0">
                <a:solidFill>
                  <a:schemeClr val="tx1"/>
                </a:solidFill>
                <a:effectLst>
                  <a:outerShdw blurRad="38100" dist="38100" dir="2700000" algn="tl">
                    <a:srgbClr val="000000">
                      <a:alpha val="43137"/>
                    </a:srgbClr>
                  </a:outerShdw>
                </a:effectLst>
                <a:uFillTx/>
                <a:latin typeface="+mj-lt"/>
                <a:ea typeface="+mj-ea"/>
                <a:cs typeface="+mj-cs"/>
                <a:sym typeface="+mn-ea"/>
              </a:defRPr>
            </a:lvl1pPr>
          </a:lstStyle>
          <a:p>
            <a:pPr lvl="0"/>
            <a:r>
              <a:rPr lang="zh-CN" altLang="en-US" noProof="1">
                <a:sym typeface="+mn-ea"/>
              </a:rPr>
              <a:t>单击此处编辑母版标题样式</a:t>
            </a:r>
            <a:endParaRPr noProof="1">
              <a:sym typeface="+mn-ea"/>
            </a:endParaRPr>
          </a:p>
        </p:txBody>
      </p:sp>
      <p:sp>
        <p:nvSpPr>
          <p:cNvPr id="3" name="日期占位符 3"/>
          <p:cNvSpPr>
            <a:spLocks noGrp="1"/>
          </p:cNvSpPr>
          <p:nvPr>
            <p:ph type="dt" sz="half" idx="10"/>
            <p:custDataLst>
              <p:tags r:id="rId2"/>
            </p:custDataLst>
          </p:nvPr>
        </p:nvSpPr>
        <p:spPr/>
        <p:txBody>
          <a:bodyPr/>
          <a:lstStyle>
            <a:lvl1pPr>
              <a:defRPr/>
            </a:lvl1pPr>
          </a:lstStyle>
          <a:p>
            <a:pPr>
              <a:defRPr/>
            </a:pPr>
            <a:fld id="{6E48FCA4-123B-488F-95F5-AAF6310859D4}" type="datetimeFigureOut">
              <a:rPr lang="zh-CN" altLang="en-US"/>
            </a:fld>
            <a:endParaRPr lang="zh-CN" altLang="en-US"/>
          </a:p>
        </p:txBody>
      </p:sp>
      <p:sp>
        <p:nvSpPr>
          <p:cNvPr id="4" name="页脚占位符 4"/>
          <p:cNvSpPr>
            <a:spLocks noGrp="1"/>
          </p:cNvSpPr>
          <p:nvPr>
            <p:ph type="ftr" sz="quarter" idx="11"/>
            <p:custDataLst>
              <p:tags r:id="rId3"/>
            </p:custDataLst>
          </p:nvPr>
        </p:nvSpPr>
        <p:spPr/>
        <p:txBody>
          <a:bodyPr/>
          <a:lstStyle>
            <a:lvl1pPr>
              <a:defRPr/>
            </a:lvl1pPr>
          </a:lstStyle>
          <a:p>
            <a:pPr>
              <a:defRPr/>
            </a:pPr>
            <a:endParaRPr lang="zh-CN" altLang="en-US"/>
          </a:p>
        </p:txBody>
      </p:sp>
      <p:sp>
        <p:nvSpPr>
          <p:cNvPr id="5" name="灯片编号占位符 5"/>
          <p:cNvSpPr>
            <a:spLocks noGrp="1"/>
          </p:cNvSpPr>
          <p:nvPr>
            <p:ph type="sldNum" sz="quarter" idx="12"/>
            <p:custDataLst>
              <p:tags r:id="rId4"/>
            </p:custDataLst>
          </p:nvPr>
        </p:nvSpPr>
        <p:spPr/>
        <p:txBody>
          <a:bodyPr/>
          <a:lstStyle>
            <a:lvl1pPr>
              <a:defRPr/>
            </a:lvl1pPr>
          </a:lstStyle>
          <a:p>
            <a:fld id="{399A62AD-CAEA-428B-AB8B-ED8FD2FC3CD0}"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39.xml"/><Relationship Id="rId16" Type="http://schemas.openxmlformats.org/officeDocument/2006/relationships/tags" Target="../tags/tag38.xml"/><Relationship Id="rId15" Type="http://schemas.openxmlformats.org/officeDocument/2006/relationships/tags" Target="../tags/tag37.xml"/><Relationship Id="rId14" Type="http://schemas.openxmlformats.org/officeDocument/2006/relationships/tags" Target="../tags/tag36.xml"/><Relationship Id="rId13" Type="http://schemas.openxmlformats.org/officeDocument/2006/relationships/tags" Target="../tags/tag35.xml"/><Relationship Id="rId12" Type="http://schemas.openxmlformats.org/officeDocument/2006/relationships/tags" Target="../tags/tag3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gradFill rotWithShape="0">
          <a:gsLst>
            <a:gs pos="0">
              <a:srgbClr val="FFFFFF"/>
            </a:gs>
            <a:gs pos="100000">
              <a:srgbClr val="DCDCDC"/>
            </a:gs>
          </a:gsLst>
          <a:lin ang="5400000"/>
        </a:gra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custDataLst>
              <p:tags r:id="rId12"/>
            </p:custDataLst>
          </p:nvPr>
        </p:nvSpPr>
        <p:spPr bwMode="auto">
          <a:xfrm>
            <a:off x="1384304" y="2948004"/>
            <a:ext cx="22431375" cy="4422771"/>
          </a:xfrm>
          <a:prstGeom prst="rect">
            <a:avLst/>
          </a:prstGeom>
          <a:noFill/>
          <a:ln w="9525">
            <a:noFill/>
            <a:miter lim="800000"/>
          </a:ln>
        </p:spPr>
        <p:txBody>
          <a:bodyPr vert="horz" wrap="square" lIns="101600" tIns="38100" rIns="76200" bIns="38100" numCol="1" anchor="ctr" anchorCtr="0" compatLnSpc="1"/>
          <a:lstStyle/>
          <a:p>
            <a:pPr lvl="0"/>
            <a:r>
              <a:rPr lang="zh-CN" altLang="en-US"/>
              <a:t>单击此处编辑母版标题样式</a:t>
            </a:r>
            <a:endParaRPr lang="zh-CN" altLang="en-US"/>
          </a:p>
        </p:txBody>
      </p:sp>
      <p:sp>
        <p:nvSpPr>
          <p:cNvPr id="1027" name="文本占位符 2"/>
          <p:cNvSpPr>
            <a:spLocks noGrp="1" noChangeArrowheads="1"/>
          </p:cNvSpPr>
          <p:nvPr>
            <p:ph type="body" idx="9"/>
            <p:custDataLst>
              <p:tags r:id="rId13"/>
            </p:custDataLst>
          </p:nvPr>
        </p:nvSpPr>
        <p:spPr bwMode="auto">
          <a:xfrm>
            <a:off x="1384304" y="8843978"/>
            <a:ext cx="22431375" cy="34393186"/>
          </a:xfrm>
          <a:prstGeom prst="rect">
            <a:avLst/>
          </a:prstGeom>
          <a:noFill/>
          <a:ln w="9525">
            <a:noFill/>
            <a:miter lim="800000"/>
          </a:ln>
        </p:spPr>
        <p:txBody>
          <a:bodyPr vert="horz" wrap="square" lIns="101600" tIns="0" rIns="82550" bIns="0" numCol="1" anchor="t"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14"/>
            </p:custDataLst>
          </p:nvPr>
        </p:nvSpPr>
        <p:spPr>
          <a:xfrm>
            <a:off x="1817688" y="43332402"/>
            <a:ext cx="5581650" cy="2162179"/>
          </a:xfrm>
          <a:prstGeom prst="rect">
            <a:avLst/>
          </a:prstGeom>
        </p:spPr>
        <p:txBody>
          <a:bodyPr vert="horz" lIns="91440" tIns="45720" rIns="91440" bIns="45720" rtlCol="0" anchor="ctr">
            <a:normAutofit/>
          </a:bodyPr>
          <a:lstStyle>
            <a:lvl1pPr algn="l" eaLnBrk="1" fontAlgn="auto" hangingPunct="1">
              <a:spcBef>
                <a:spcPts val="0"/>
              </a:spcBef>
              <a:spcAft>
                <a:spcPts val="0"/>
              </a:spcAft>
              <a:defRPr sz="3305">
                <a:solidFill>
                  <a:schemeClr val="tx1">
                    <a:tint val="75000"/>
                  </a:schemeClr>
                </a:solidFill>
                <a:latin typeface="+mn-lt"/>
                <a:ea typeface="+mn-ea"/>
              </a:defRPr>
            </a:lvl1pPr>
          </a:lstStyle>
          <a:p>
            <a:pPr>
              <a:defRPr/>
            </a:pPr>
            <a:fld id="{6E48FCA4-123B-488F-95F5-AAF6310859D4}" type="datetimeFigureOut">
              <a:rPr lang="zh-CN" altLang="en-US"/>
            </a:fld>
            <a:endParaRPr lang="zh-CN" altLang="en-US"/>
          </a:p>
        </p:txBody>
      </p:sp>
      <p:sp>
        <p:nvSpPr>
          <p:cNvPr id="5" name="页脚占位符 4"/>
          <p:cNvSpPr>
            <a:spLocks noGrp="1"/>
          </p:cNvSpPr>
          <p:nvPr>
            <p:ph type="ftr" sz="quarter" idx="3"/>
            <p:custDataLst>
              <p:tags r:id="rId15"/>
            </p:custDataLst>
          </p:nvPr>
        </p:nvSpPr>
        <p:spPr>
          <a:xfrm>
            <a:off x="8507413" y="43332402"/>
            <a:ext cx="8185150" cy="2162179"/>
          </a:xfrm>
          <a:prstGeom prst="rect">
            <a:avLst/>
          </a:prstGeom>
        </p:spPr>
        <p:txBody>
          <a:bodyPr vert="horz" lIns="91440" tIns="45720" rIns="91440" bIns="45720" rtlCol="0" anchor="ctr">
            <a:normAutofit/>
          </a:bodyPr>
          <a:lstStyle>
            <a:lvl1pPr algn="ctr" eaLnBrk="1" fontAlgn="auto" hangingPunct="1">
              <a:spcBef>
                <a:spcPts val="0"/>
              </a:spcBef>
              <a:spcAft>
                <a:spcPts val="0"/>
              </a:spcAft>
              <a:defRPr sz="3305">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custDataLst>
              <p:tags r:id="rId16"/>
            </p:custDataLst>
          </p:nvPr>
        </p:nvSpPr>
        <p:spPr>
          <a:xfrm>
            <a:off x="17797463" y="43332402"/>
            <a:ext cx="5580062" cy="2162179"/>
          </a:xfrm>
          <a:prstGeom prst="rect">
            <a:avLst/>
          </a:prstGeom>
        </p:spPr>
        <p:txBody>
          <a:bodyPr vert="horz" wrap="square" lIns="91440" tIns="45720" rIns="91440" bIns="45720" numCol="1" anchor="ctr" anchorCtr="0" compatLnSpc="1"/>
          <a:lstStyle>
            <a:lvl1pPr algn="r">
              <a:defRPr sz="3300">
                <a:solidFill>
                  <a:srgbClr val="898989"/>
                </a:solidFill>
              </a:defRPr>
            </a:lvl1pPr>
          </a:lstStyle>
          <a:p>
            <a:fld id="{33B91405-F782-47AA-B4AB-3B6B49B7B8B2}" type="slidenum">
              <a:rPr lang="zh-CN" altLang="en-US"/>
            </a:fld>
            <a:endParaRPr lang="zh-CN" altLang="en-US"/>
          </a:p>
        </p:txBody>
      </p:sp>
      <p:sp>
        <p:nvSpPr>
          <p:cNvPr id="7" name="KSO_TEMPLATE" hidden="1"/>
          <p:cNvSpPr/>
          <p:nvPr>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2519680" rtl="0" eaLnBrk="0" fontAlgn="base" hangingPunct="0">
        <a:spcBef>
          <a:spcPct val="0"/>
        </a:spcBef>
        <a:spcAft>
          <a:spcPct val="0"/>
        </a:spcAft>
        <a:defRPr sz="7700" b="1" kern="1200" spc="200">
          <a:solidFill>
            <a:schemeClr val="tx1"/>
          </a:solidFill>
          <a:latin typeface="+mj-lt"/>
          <a:ea typeface="+mj-ea"/>
          <a:cs typeface="+mj-cs"/>
        </a:defRPr>
      </a:lvl1pPr>
      <a:lvl2pPr algn="l" defTabSz="2519680" rtl="0" eaLnBrk="0" fontAlgn="base" hangingPunct="0">
        <a:spcBef>
          <a:spcPct val="0"/>
        </a:spcBef>
        <a:spcAft>
          <a:spcPct val="0"/>
        </a:spcAft>
        <a:defRPr sz="7700" b="1">
          <a:solidFill>
            <a:schemeClr val="tx1"/>
          </a:solidFill>
          <a:latin typeface="Arial" panose="020B0604020202020204" pitchFamily="34" charset="0"/>
          <a:ea typeface="微软雅黑" panose="020B0503020204020204" pitchFamily="34" charset="-122"/>
        </a:defRPr>
      </a:lvl2pPr>
      <a:lvl3pPr algn="l" defTabSz="2519680" rtl="0" eaLnBrk="0" fontAlgn="base" hangingPunct="0">
        <a:spcBef>
          <a:spcPct val="0"/>
        </a:spcBef>
        <a:spcAft>
          <a:spcPct val="0"/>
        </a:spcAft>
        <a:defRPr sz="7700" b="1">
          <a:solidFill>
            <a:schemeClr val="tx1"/>
          </a:solidFill>
          <a:latin typeface="Arial" panose="020B0604020202020204" pitchFamily="34" charset="0"/>
          <a:ea typeface="微软雅黑" panose="020B0503020204020204" pitchFamily="34" charset="-122"/>
        </a:defRPr>
      </a:lvl3pPr>
      <a:lvl4pPr algn="l" defTabSz="2519680" rtl="0" eaLnBrk="0" fontAlgn="base" hangingPunct="0">
        <a:spcBef>
          <a:spcPct val="0"/>
        </a:spcBef>
        <a:spcAft>
          <a:spcPct val="0"/>
        </a:spcAft>
        <a:defRPr sz="7700" b="1">
          <a:solidFill>
            <a:schemeClr val="tx1"/>
          </a:solidFill>
          <a:latin typeface="Arial" panose="020B0604020202020204" pitchFamily="34" charset="0"/>
          <a:ea typeface="微软雅黑" panose="020B0503020204020204" pitchFamily="34" charset="-122"/>
        </a:defRPr>
      </a:lvl4pPr>
      <a:lvl5pPr algn="l" defTabSz="2519680" rtl="0" eaLnBrk="0" fontAlgn="base" hangingPunct="0">
        <a:spcBef>
          <a:spcPct val="0"/>
        </a:spcBef>
        <a:spcAft>
          <a:spcPct val="0"/>
        </a:spcAft>
        <a:defRPr sz="7700" b="1">
          <a:solidFill>
            <a:schemeClr val="tx1"/>
          </a:solidFill>
          <a:latin typeface="Arial" panose="020B0604020202020204" pitchFamily="34" charset="0"/>
          <a:ea typeface="微软雅黑" panose="020B0503020204020204" pitchFamily="34" charset="-122"/>
        </a:defRPr>
      </a:lvl5pPr>
      <a:lvl6pPr marL="4572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6pPr>
      <a:lvl7pPr marL="9144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7pPr>
      <a:lvl8pPr marL="13716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8pPr>
      <a:lvl9pPr marL="18288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9pPr>
    </p:titleStyle>
    <p:bodyStyle>
      <a:lvl1pPr marL="628650" indent="-628650" algn="l" defTabSz="2519680" rtl="0" eaLnBrk="0" fontAlgn="base" hangingPunct="0">
        <a:lnSpc>
          <a:spcPct val="130000"/>
        </a:lnSpc>
        <a:spcBef>
          <a:spcPct val="0"/>
        </a:spcBef>
        <a:spcAft>
          <a:spcPts val="1000"/>
        </a:spcAft>
        <a:buFont typeface="Arial" panose="020B0604020202020204" pitchFamily="34" charset="0"/>
        <a:buChar char="•"/>
        <a:defRPr sz="4400" kern="1200" spc="150">
          <a:solidFill>
            <a:schemeClr val="tx1"/>
          </a:solidFill>
          <a:latin typeface="+mn-lt"/>
          <a:ea typeface="+mn-ea"/>
          <a:cs typeface="+mn-cs"/>
        </a:defRPr>
      </a:lvl1pPr>
      <a:lvl2pPr marL="1889125" indent="-628650" algn="l" defTabSz="2519680" rtl="0" eaLnBrk="0" fontAlgn="base" hangingPunct="0">
        <a:lnSpc>
          <a:spcPct val="130000"/>
        </a:lnSpc>
        <a:spcBef>
          <a:spcPct val="0"/>
        </a:spcBef>
        <a:spcAft>
          <a:spcPts val="1000"/>
        </a:spcAft>
        <a:buFont typeface="Arial" panose="020B0604020202020204" pitchFamily="34" charset="0"/>
        <a:buChar char="•"/>
        <a:tabLst>
          <a:tab pos="4435475" algn="l"/>
        </a:tabLst>
        <a:defRPr sz="4400" kern="1200" spc="150">
          <a:solidFill>
            <a:schemeClr val="tx1"/>
          </a:solidFill>
          <a:latin typeface="+mn-lt"/>
          <a:ea typeface="+mn-ea"/>
          <a:cs typeface="+mn-cs"/>
        </a:defRPr>
      </a:lvl2pPr>
      <a:lvl3pPr marL="3149600" indent="-628650" algn="l" defTabSz="2519680" rtl="0" eaLnBrk="0" fontAlgn="base" hangingPunct="0">
        <a:lnSpc>
          <a:spcPct val="130000"/>
        </a:lnSpc>
        <a:spcBef>
          <a:spcPct val="0"/>
        </a:spcBef>
        <a:spcAft>
          <a:spcPts val="1000"/>
        </a:spcAft>
        <a:buFont typeface="Arial" panose="020B0604020202020204" pitchFamily="34" charset="0"/>
        <a:buChar char="•"/>
        <a:tabLst>
          <a:tab pos="4435475" algn="l"/>
        </a:tabLst>
        <a:defRPr sz="4400" kern="1200" spc="150">
          <a:solidFill>
            <a:schemeClr val="tx1"/>
          </a:solidFill>
          <a:latin typeface="+mn-lt"/>
          <a:ea typeface="+mn-ea"/>
          <a:cs typeface="+mn-cs"/>
        </a:defRPr>
      </a:lvl3pPr>
      <a:lvl4pPr marL="4410075" indent="-628650" algn="l" defTabSz="2519680" rtl="0" eaLnBrk="0" fontAlgn="base" hangingPunct="0">
        <a:lnSpc>
          <a:spcPct val="130000"/>
        </a:lnSpc>
        <a:spcBef>
          <a:spcPct val="0"/>
        </a:spcBef>
        <a:spcAft>
          <a:spcPts val="1000"/>
        </a:spcAft>
        <a:buFont typeface="Arial" panose="020B0604020202020204" pitchFamily="34" charset="0"/>
        <a:buChar char="•"/>
        <a:tabLst>
          <a:tab pos="4435475" algn="l"/>
        </a:tabLst>
        <a:defRPr sz="4400" kern="1200" spc="150">
          <a:solidFill>
            <a:schemeClr val="tx1"/>
          </a:solidFill>
          <a:latin typeface="+mn-lt"/>
          <a:ea typeface="+mn-ea"/>
          <a:cs typeface="+mn-cs"/>
        </a:defRPr>
      </a:lvl4pPr>
      <a:lvl5pPr marL="5669280" indent="-628650" algn="l" defTabSz="2519680" rtl="0" eaLnBrk="0" fontAlgn="base" hangingPunct="0">
        <a:lnSpc>
          <a:spcPct val="130000"/>
        </a:lnSpc>
        <a:spcBef>
          <a:spcPct val="0"/>
        </a:spcBef>
        <a:spcAft>
          <a:spcPts val="1000"/>
        </a:spcAft>
        <a:buFont typeface="Arial" panose="020B0604020202020204" pitchFamily="34" charset="0"/>
        <a:buChar char="•"/>
        <a:tabLst>
          <a:tab pos="4435475" algn="l"/>
        </a:tabLst>
        <a:defRPr sz="4400" kern="1200" spc="150">
          <a:solidFill>
            <a:schemeClr val="tx1"/>
          </a:solidFill>
          <a:latin typeface="+mn-lt"/>
          <a:ea typeface="+mn-ea"/>
          <a:cs typeface="+mn-cs"/>
        </a:defRPr>
      </a:lvl5pPr>
      <a:lvl6pPr marL="6929755" indent="-629920" algn="l" defTabSz="2520315" rtl="0" eaLnBrk="1" latinLnBrk="0" hangingPunct="1">
        <a:lnSpc>
          <a:spcPct val="90000"/>
        </a:lnSpc>
        <a:spcBef>
          <a:spcPct val="277000"/>
        </a:spcBef>
        <a:buFont typeface="Arial" panose="020B0604020202020204" pitchFamily="34" charset="0"/>
        <a:buChar char="•"/>
        <a:defRPr sz="4960" kern="1200">
          <a:solidFill>
            <a:schemeClr val="tx1"/>
          </a:solidFill>
          <a:latin typeface="+mn-lt"/>
          <a:ea typeface="+mn-ea"/>
          <a:cs typeface="+mn-cs"/>
        </a:defRPr>
      </a:lvl6pPr>
      <a:lvl7pPr marL="8190230" indent="-629920" algn="l" defTabSz="2520315" rtl="0" eaLnBrk="1" latinLnBrk="0" hangingPunct="1">
        <a:lnSpc>
          <a:spcPct val="90000"/>
        </a:lnSpc>
        <a:spcBef>
          <a:spcPct val="277000"/>
        </a:spcBef>
        <a:buFont typeface="Arial" panose="020B0604020202020204" pitchFamily="34" charset="0"/>
        <a:buChar char="•"/>
        <a:defRPr sz="4960" kern="1200">
          <a:solidFill>
            <a:schemeClr val="tx1"/>
          </a:solidFill>
          <a:latin typeface="+mn-lt"/>
          <a:ea typeface="+mn-ea"/>
          <a:cs typeface="+mn-cs"/>
        </a:defRPr>
      </a:lvl7pPr>
      <a:lvl8pPr marL="9450070" indent="-629920" algn="l" defTabSz="2520315" rtl="0" eaLnBrk="1" latinLnBrk="0" hangingPunct="1">
        <a:lnSpc>
          <a:spcPct val="90000"/>
        </a:lnSpc>
        <a:spcBef>
          <a:spcPct val="277000"/>
        </a:spcBef>
        <a:buFont typeface="Arial" panose="020B0604020202020204" pitchFamily="34" charset="0"/>
        <a:buChar char="•"/>
        <a:defRPr sz="4960" kern="1200">
          <a:solidFill>
            <a:schemeClr val="tx1"/>
          </a:solidFill>
          <a:latin typeface="+mn-lt"/>
          <a:ea typeface="+mn-ea"/>
          <a:cs typeface="+mn-cs"/>
        </a:defRPr>
      </a:lvl8pPr>
      <a:lvl9pPr marL="10709910" indent="-629920" algn="l" defTabSz="2520315" rtl="0" eaLnBrk="1" latinLnBrk="0" hangingPunct="1">
        <a:lnSpc>
          <a:spcPct val="90000"/>
        </a:lnSpc>
        <a:spcBef>
          <a:spcPct val="277000"/>
        </a:spcBef>
        <a:buFont typeface="Arial" panose="020B0604020202020204" pitchFamily="34" charset="0"/>
        <a:buChar char="•"/>
        <a:defRPr sz="4960" kern="1200">
          <a:solidFill>
            <a:schemeClr val="tx1"/>
          </a:solidFill>
          <a:latin typeface="+mn-lt"/>
          <a:ea typeface="+mn-ea"/>
          <a:cs typeface="+mn-cs"/>
        </a:defRPr>
      </a:lvl9pPr>
    </p:bodyStyle>
    <p:otherStyle>
      <a:defPPr>
        <a:defRPr lang="zh-CN"/>
      </a:defPPr>
      <a:lvl1pPr marL="0" algn="l" defTabSz="2520315" rtl="0" eaLnBrk="1" latinLnBrk="0" hangingPunct="1">
        <a:defRPr sz="4960" kern="1200">
          <a:solidFill>
            <a:schemeClr val="tx1"/>
          </a:solidFill>
          <a:latin typeface="+mn-lt"/>
          <a:ea typeface="+mn-ea"/>
          <a:cs typeface="+mn-cs"/>
        </a:defRPr>
      </a:lvl1pPr>
      <a:lvl2pPr marL="1259840" algn="l" defTabSz="2520315" rtl="0" eaLnBrk="1" latinLnBrk="0" hangingPunct="1">
        <a:defRPr sz="4960" kern="1200">
          <a:solidFill>
            <a:schemeClr val="tx1"/>
          </a:solidFill>
          <a:latin typeface="+mn-lt"/>
          <a:ea typeface="+mn-ea"/>
          <a:cs typeface="+mn-cs"/>
        </a:defRPr>
      </a:lvl2pPr>
      <a:lvl3pPr marL="2520315" algn="l" defTabSz="2520315" rtl="0" eaLnBrk="1" latinLnBrk="0" hangingPunct="1">
        <a:defRPr sz="4960" kern="1200">
          <a:solidFill>
            <a:schemeClr val="tx1"/>
          </a:solidFill>
          <a:latin typeface="+mn-lt"/>
          <a:ea typeface="+mn-ea"/>
          <a:cs typeface="+mn-cs"/>
        </a:defRPr>
      </a:lvl3pPr>
      <a:lvl4pPr marL="3780155" algn="l" defTabSz="2520315" rtl="0" eaLnBrk="1" latinLnBrk="0" hangingPunct="1">
        <a:defRPr sz="4960" kern="1200">
          <a:solidFill>
            <a:schemeClr val="tx1"/>
          </a:solidFill>
          <a:latin typeface="+mn-lt"/>
          <a:ea typeface="+mn-ea"/>
          <a:cs typeface="+mn-cs"/>
        </a:defRPr>
      </a:lvl4pPr>
      <a:lvl5pPr marL="5039995" algn="l" defTabSz="2520315" rtl="0" eaLnBrk="1" latinLnBrk="0" hangingPunct="1">
        <a:defRPr sz="4960" kern="1200">
          <a:solidFill>
            <a:schemeClr val="tx1"/>
          </a:solidFill>
          <a:latin typeface="+mn-lt"/>
          <a:ea typeface="+mn-ea"/>
          <a:cs typeface="+mn-cs"/>
        </a:defRPr>
      </a:lvl5pPr>
      <a:lvl6pPr marL="6299835" algn="l" defTabSz="2520315" rtl="0" eaLnBrk="1" latinLnBrk="0" hangingPunct="1">
        <a:defRPr sz="4960" kern="1200">
          <a:solidFill>
            <a:schemeClr val="tx1"/>
          </a:solidFill>
          <a:latin typeface="+mn-lt"/>
          <a:ea typeface="+mn-ea"/>
          <a:cs typeface="+mn-cs"/>
        </a:defRPr>
      </a:lvl6pPr>
      <a:lvl7pPr marL="7560310" algn="l" defTabSz="2520315" rtl="0" eaLnBrk="1" latinLnBrk="0" hangingPunct="1">
        <a:defRPr sz="4960" kern="1200">
          <a:solidFill>
            <a:schemeClr val="tx1"/>
          </a:solidFill>
          <a:latin typeface="+mn-lt"/>
          <a:ea typeface="+mn-ea"/>
          <a:cs typeface="+mn-cs"/>
        </a:defRPr>
      </a:lvl7pPr>
      <a:lvl8pPr marL="8820150" algn="l" defTabSz="2520315" rtl="0" eaLnBrk="1" latinLnBrk="0" hangingPunct="1">
        <a:defRPr sz="4960" kern="1200">
          <a:solidFill>
            <a:schemeClr val="tx1"/>
          </a:solidFill>
          <a:latin typeface="+mn-lt"/>
          <a:ea typeface="+mn-ea"/>
          <a:cs typeface="+mn-cs"/>
        </a:defRPr>
      </a:lvl8pPr>
      <a:lvl9pPr marL="10079990" algn="l" defTabSz="2520315" rtl="0" eaLnBrk="1" latinLnBrk="0" hangingPunct="1">
        <a:defRPr sz="4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noFill/>
        <a:effectLst/>
      </p:bgPr>
    </p:bg>
    <p:spTree>
      <p:nvGrpSpPr>
        <p:cNvPr id="1" name=""/>
        <p:cNvGrpSpPr/>
        <p:nvPr/>
      </p:nvGrpSpPr>
      <p:grpSpPr>
        <a:xfrm>
          <a:off x="0" y="0"/>
          <a:ext cx="0" cy="0"/>
          <a:chOff x="0" y="0"/>
          <a:chExt cx="0" cy="0"/>
        </a:xfrm>
      </p:grpSpPr>
      <p:pic>
        <p:nvPicPr>
          <p:cNvPr id="6" name="图片 5" descr="G:/2026/202608五华区KCWH2025-7号地块南门里建设项目地上历史文化遗产调查评估报告文物影响评估报告/地上历史文化遗产线索分类分布图.jpg地上历史文化遗产线索分类分布图"/>
          <p:cNvPicPr>
            <a:picLocks noChangeAspect="1"/>
          </p:cNvPicPr>
          <p:nvPr/>
        </p:nvPicPr>
        <p:blipFill>
          <a:blip r:embed="rId1"/>
          <a:srcRect l="3310" t="15955" r="3978" b="4848"/>
          <a:stretch>
            <a:fillRect/>
          </a:stretch>
        </p:blipFill>
        <p:spPr>
          <a:xfrm>
            <a:off x="1651000" y="16134080"/>
            <a:ext cx="21896705" cy="26856055"/>
          </a:xfrm>
          <a:prstGeom prst="rect">
            <a:avLst/>
          </a:prstGeom>
        </p:spPr>
      </p:pic>
      <p:sp>
        <p:nvSpPr>
          <p:cNvPr id="4098" name="object 7"/>
          <p:cNvSpPr>
            <a:spLocks noChangeArrowheads="1"/>
          </p:cNvSpPr>
          <p:nvPr/>
        </p:nvSpPr>
        <p:spPr bwMode="auto">
          <a:xfrm>
            <a:off x="0" y="0"/>
            <a:ext cx="25204738" cy="5491163"/>
          </a:xfrm>
          <a:custGeom>
            <a:avLst/>
            <a:gdLst/>
            <a:ahLst/>
            <a:cxnLst>
              <a:cxn ang="0">
                <a:pos x="0" y="1991861"/>
              </a:cxn>
              <a:cxn ang="0">
                <a:pos x="10827493" y="1991861"/>
              </a:cxn>
              <a:cxn ang="0">
                <a:pos x="10827493" y="0"/>
              </a:cxn>
              <a:cxn ang="0">
                <a:pos x="0" y="0"/>
              </a:cxn>
              <a:cxn ang="0">
                <a:pos x="0" y="1991861"/>
              </a:cxn>
            </a:cxnLst>
            <a:rect l="0" t="0" r="r" b="b"/>
            <a:pathLst>
              <a:path w="10828020" h="1991995">
                <a:moveTo>
                  <a:pt x="0" y="1991861"/>
                </a:moveTo>
                <a:lnTo>
                  <a:pt x="10827493" y="1991861"/>
                </a:lnTo>
                <a:lnTo>
                  <a:pt x="10827493" y="0"/>
                </a:lnTo>
                <a:lnTo>
                  <a:pt x="0" y="0"/>
                </a:lnTo>
                <a:lnTo>
                  <a:pt x="0" y="1991861"/>
                </a:lnTo>
                <a:close/>
              </a:path>
            </a:pathLst>
          </a:custGeom>
          <a:solidFill>
            <a:srgbClr val="0C4780"/>
          </a:solidFill>
          <a:ln w="9525">
            <a:noFill/>
            <a:round/>
          </a:ln>
        </p:spPr>
        <p:txBody>
          <a:bodyPr/>
          <a:lstStyle/>
          <a:p>
            <a:endParaRPr lang="zh-CN" altLang="en-US"/>
          </a:p>
        </p:txBody>
      </p:sp>
      <p:sp>
        <p:nvSpPr>
          <p:cNvPr id="42" name="object 8"/>
          <p:cNvSpPr txBox="1"/>
          <p:nvPr/>
        </p:nvSpPr>
        <p:spPr>
          <a:xfrm>
            <a:off x="1762125" y="968375"/>
            <a:ext cx="22064663" cy="3556000"/>
          </a:xfrm>
          <a:prstGeom prst="rect">
            <a:avLst/>
          </a:prstGeom>
        </p:spPr>
        <p:txBody>
          <a:bodyPr lIns="0" tIns="16510" rIns="0" bIns="0">
            <a:spAutoFit/>
          </a:bodyPr>
          <a:lstStyle>
            <a:lvl1pPr algn="ctr" defTabSz="2519680" rtl="0" fontAlgn="base">
              <a:spcBef>
                <a:spcPct val="0"/>
              </a:spcBef>
              <a:spcAft>
                <a:spcPct val="0"/>
              </a:spcAft>
              <a:defRPr sz="14880" b="0" kern="1200" spc="600">
                <a:solidFill>
                  <a:schemeClr val="tx1"/>
                </a:solidFill>
                <a:effectLst>
                  <a:outerShdw blurRad="38100" dist="38100" dir="2700000" algn="tl">
                    <a:srgbClr val="000000">
                      <a:alpha val="43137"/>
                    </a:srgbClr>
                  </a:outerShdw>
                </a:effectLst>
                <a:latin typeface="+mj-lt"/>
                <a:ea typeface="+mj-ea"/>
                <a:cs typeface="+mj-cs"/>
              </a:defRPr>
            </a:lvl1pPr>
            <a:lvl2pPr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2pPr>
            <a:lvl3pPr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3pPr>
            <a:lvl4pPr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4pPr>
            <a:lvl5pPr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5pPr>
            <a:lvl6pPr marL="4572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6pPr>
            <a:lvl7pPr marL="9144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7pPr>
            <a:lvl8pPr marL="13716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8pPr>
            <a:lvl9pPr marL="18288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9pPr>
          </a:lstStyle>
          <a:p>
            <a:r>
              <a:rPr lang="zh-CN" altLang="en-US" sz="11500" noProof="1">
                <a:solidFill>
                  <a:srgbClr val="CCFFFF"/>
                </a:solidFill>
                <a:ea typeface="黑体" panose="02010609060101010101" pitchFamily="49" charset="-122"/>
              </a:rPr>
              <a:t>历史文化遗产保护对象</a:t>
            </a:r>
            <a:r>
              <a:rPr lang="zh-CN" altLang="en-US" sz="11500" noProof="1">
                <a:solidFill>
                  <a:srgbClr val="CCFFFF"/>
                </a:solidFill>
                <a:ea typeface="黑体" panose="02010609060101010101" pitchFamily="49" charset="-122"/>
                <a:sym typeface="+mn-ea"/>
              </a:rPr>
              <a:t>调查评估情况公示</a:t>
            </a:r>
            <a:endParaRPr lang="zh-CN" altLang="en-US" sz="11500" spc="-90" dirty="0">
              <a:solidFill>
                <a:srgbClr val="CCFFFF"/>
              </a:solidFill>
              <a:ea typeface="黑体" panose="02010609060101010101" pitchFamily="49" charset="-122"/>
              <a:sym typeface="+mn-ea"/>
            </a:endParaRPr>
          </a:p>
        </p:txBody>
      </p:sp>
      <p:sp>
        <p:nvSpPr>
          <p:cNvPr id="4100" name="object 7"/>
          <p:cNvSpPr>
            <a:spLocks noChangeArrowheads="1"/>
          </p:cNvSpPr>
          <p:nvPr/>
        </p:nvSpPr>
        <p:spPr bwMode="auto">
          <a:xfrm>
            <a:off x="-19050" y="44748450"/>
            <a:ext cx="25204738" cy="2043113"/>
          </a:xfrm>
          <a:custGeom>
            <a:avLst/>
            <a:gdLst/>
            <a:ahLst/>
            <a:cxnLst>
              <a:cxn ang="0">
                <a:pos x="0" y="1991861"/>
              </a:cxn>
              <a:cxn ang="0">
                <a:pos x="10827493" y="1991861"/>
              </a:cxn>
              <a:cxn ang="0">
                <a:pos x="10827493" y="0"/>
              </a:cxn>
              <a:cxn ang="0">
                <a:pos x="0" y="0"/>
              </a:cxn>
              <a:cxn ang="0">
                <a:pos x="0" y="1991861"/>
              </a:cxn>
            </a:cxnLst>
            <a:rect l="0" t="0" r="r" b="b"/>
            <a:pathLst>
              <a:path w="10828020" h="1991995">
                <a:moveTo>
                  <a:pt x="0" y="1991861"/>
                </a:moveTo>
                <a:lnTo>
                  <a:pt x="10827493" y="1991861"/>
                </a:lnTo>
                <a:lnTo>
                  <a:pt x="10827493" y="0"/>
                </a:lnTo>
                <a:lnTo>
                  <a:pt x="0" y="0"/>
                </a:lnTo>
                <a:lnTo>
                  <a:pt x="0" y="1991861"/>
                </a:lnTo>
                <a:close/>
              </a:path>
            </a:pathLst>
          </a:custGeom>
          <a:solidFill>
            <a:srgbClr val="0C4780"/>
          </a:solidFill>
          <a:ln w="9525">
            <a:noFill/>
            <a:round/>
          </a:ln>
        </p:spPr>
        <p:txBody>
          <a:bodyPr/>
          <a:lstStyle/>
          <a:p>
            <a:endParaRPr lang="zh-CN" altLang="en-US"/>
          </a:p>
        </p:txBody>
      </p:sp>
      <p:graphicFrame>
        <p:nvGraphicFramePr>
          <p:cNvPr id="3" name="表格 2"/>
          <p:cNvGraphicFramePr/>
          <p:nvPr>
            <p:custDataLst>
              <p:tags r:id="rId2"/>
            </p:custDataLst>
          </p:nvPr>
        </p:nvGraphicFramePr>
        <p:xfrm>
          <a:off x="790575" y="5993765"/>
          <a:ext cx="24043005" cy="8907145"/>
        </p:xfrm>
        <a:graphic>
          <a:graphicData uri="http://schemas.openxmlformats.org/drawingml/2006/table">
            <a:tbl>
              <a:tblPr firstRow="1" bandRow="1">
                <a:tableStyleId>{5C22544A-7EE6-4342-B048-85BDC9FD1C3A}</a:tableStyleId>
              </a:tblPr>
              <a:tblGrid>
                <a:gridCol w="3551555"/>
                <a:gridCol w="20491450"/>
              </a:tblGrid>
              <a:tr h="830580">
                <a:tc>
                  <a:txBody>
                    <a:bodyPr/>
                    <a:lstStyle/>
                    <a:p>
                      <a:pPr>
                        <a:lnSpc>
                          <a:spcPct val="120000"/>
                        </a:lnSpc>
                        <a:buNone/>
                      </a:pPr>
                      <a:r>
                        <a:rPr lang="zh-CN" altLang="en-US" sz="4400" b="1" dirty="0">
                          <a:solidFill>
                            <a:schemeClr val="dk1"/>
                          </a:solidFill>
                        </a:rPr>
                        <a:t>组织单位：</a:t>
                      </a:r>
                      <a:endParaRPr lang="zh-CN" altLang="en-US" sz="4400" b="1" dirty="0">
                        <a:solidFill>
                          <a:schemeClr val="dk1"/>
                        </a:solidFill>
                      </a:endParaRPr>
                    </a:p>
                  </a:txBody>
                  <a:tcPr>
                    <a:lnL>
                      <a:noFill/>
                    </a:lnL>
                    <a:lnR>
                      <a:noFill/>
                    </a:lnR>
                    <a:lnT>
                      <a:noFill/>
                    </a:lnT>
                    <a:lnB>
                      <a:noFill/>
                    </a:lnB>
                    <a:lnTlToBr>
                      <a:noFill/>
                    </a:lnTlToBr>
                    <a:lnBlToTr>
                      <a:noFill/>
                    </a:lnBlToTr>
                    <a:noFill/>
                  </a:tcPr>
                </a:tc>
                <a:tc>
                  <a:txBody>
                    <a:bodyPr/>
                    <a:lstStyle/>
                    <a:p>
                      <a:pPr>
                        <a:lnSpc>
                          <a:spcPct val="120000"/>
                        </a:lnSpc>
                        <a:buNone/>
                      </a:pPr>
                      <a:r>
                        <a:rPr lang="zh-CN" altLang="en-US" sz="4400" b="1" dirty="0">
                          <a:solidFill>
                            <a:srgbClr val="FF0000"/>
                          </a:solidFill>
                        </a:rPr>
                        <a:t>五华区人民政府护国街道办事处</a:t>
                      </a:r>
                      <a:endParaRPr lang="zh-CN" altLang="en-US" sz="4400" b="1" dirty="0">
                        <a:solidFill>
                          <a:srgbClr val="FF0000"/>
                        </a:solidFill>
                      </a:endParaRPr>
                    </a:p>
                  </a:txBody>
                  <a:tcPr>
                    <a:lnL>
                      <a:noFill/>
                    </a:lnL>
                    <a:lnR>
                      <a:noFill/>
                    </a:lnR>
                    <a:lnT>
                      <a:noFill/>
                    </a:lnT>
                    <a:lnB>
                      <a:noFill/>
                    </a:lnB>
                    <a:lnTlToBr>
                      <a:noFill/>
                    </a:lnTlToBr>
                    <a:lnBlToTr>
                      <a:noFill/>
                    </a:lnBlToTr>
                    <a:noFill/>
                  </a:tcPr>
                </a:tc>
              </a:tr>
              <a:tr h="895985">
                <a:tc>
                  <a:txBody>
                    <a:bodyPr/>
                    <a:p>
                      <a:pPr>
                        <a:lnSpc>
                          <a:spcPct val="120000"/>
                        </a:lnSpc>
                        <a:buNone/>
                      </a:pPr>
                      <a:r>
                        <a:rPr lang="zh-CN" altLang="en-US" sz="4400" b="1" dirty="0">
                          <a:solidFill>
                            <a:schemeClr val="tx1"/>
                          </a:solidFill>
                        </a:rPr>
                        <a:t>编制单位：</a:t>
                      </a:r>
                      <a:endParaRPr lang="zh-CN" altLang="en-US" sz="4400" b="1" dirty="0">
                        <a:solidFill>
                          <a:schemeClr val="tx1"/>
                        </a:solidFill>
                      </a:endParaRPr>
                    </a:p>
                  </a:txBody>
                  <a:tcPr>
                    <a:lnL>
                      <a:noFill/>
                    </a:lnL>
                    <a:lnR>
                      <a:noFill/>
                    </a:lnR>
                    <a:lnT>
                      <a:noFill/>
                    </a:lnT>
                    <a:lnB>
                      <a:noFill/>
                    </a:lnB>
                    <a:lnTlToBr>
                      <a:noFill/>
                    </a:lnTlToBr>
                    <a:lnBlToTr>
                      <a:noFill/>
                    </a:lnBlToTr>
                    <a:noFill/>
                  </a:tcPr>
                </a:tc>
                <a:tc>
                  <a:txBody>
                    <a:bodyPr/>
                    <a:p>
                      <a:pPr>
                        <a:lnSpc>
                          <a:spcPct val="120000"/>
                        </a:lnSpc>
                        <a:buNone/>
                      </a:pPr>
                      <a:r>
                        <a:rPr lang="zh-CN" altLang="en-US" sz="4400" b="1" dirty="0">
                          <a:solidFill>
                            <a:schemeClr val="tx1"/>
                          </a:solidFill>
                        </a:rPr>
                        <a:t>昆明市建筑设计研究院股份有限公司</a:t>
                      </a:r>
                      <a:endParaRPr lang="zh-CN" altLang="en-US" sz="4400" b="1" dirty="0">
                        <a:solidFill>
                          <a:schemeClr val="tx1"/>
                        </a:solidFill>
                      </a:endParaRPr>
                    </a:p>
                  </a:txBody>
                  <a:tcPr>
                    <a:lnL>
                      <a:noFill/>
                    </a:lnL>
                    <a:lnR>
                      <a:noFill/>
                    </a:lnR>
                    <a:lnT>
                      <a:noFill/>
                    </a:lnT>
                    <a:lnB>
                      <a:noFill/>
                    </a:lnB>
                    <a:lnTlToBr>
                      <a:noFill/>
                    </a:lnTlToBr>
                    <a:lnBlToTr>
                      <a:noFill/>
                    </a:lnBlToTr>
                    <a:noFill/>
                  </a:tcPr>
                </a:tc>
              </a:tr>
              <a:tr h="895985">
                <a:tc>
                  <a:txBody>
                    <a:bodyPr/>
                    <a:lstStyle/>
                    <a:p>
                      <a:pPr>
                        <a:lnSpc>
                          <a:spcPct val="120000"/>
                        </a:lnSpc>
                        <a:buNone/>
                      </a:pPr>
                      <a:r>
                        <a:rPr lang="zh-CN" altLang="en-US" sz="4400" b="1" dirty="0"/>
                        <a:t>公示途径：</a:t>
                      </a:r>
                      <a:endParaRPr lang="zh-CN" altLang="en-US" sz="4400" b="1" dirty="0"/>
                    </a:p>
                  </a:txBody>
                  <a:tcPr>
                    <a:lnL>
                      <a:noFill/>
                    </a:lnL>
                    <a:lnR>
                      <a:noFill/>
                    </a:lnR>
                    <a:lnT>
                      <a:noFill/>
                    </a:lnT>
                    <a:lnB>
                      <a:noFill/>
                    </a:lnB>
                    <a:lnTlToBr>
                      <a:noFill/>
                    </a:lnTlToBr>
                    <a:lnBlToTr>
                      <a:noFill/>
                    </a:lnBlToTr>
                    <a:noFill/>
                  </a:tcPr>
                </a:tc>
                <a:tc>
                  <a:txBody>
                    <a:bodyPr/>
                    <a:lstStyle/>
                    <a:p>
                      <a:pPr marL="0" marR="0" indent="0" algn="l" defTabSz="2520315" rtl="0" eaLnBrk="1" fontAlgn="auto" latinLnBrk="0" hangingPunct="1">
                        <a:lnSpc>
                          <a:spcPct val="120000"/>
                        </a:lnSpc>
                        <a:spcBef>
                          <a:spcPts val="0"/>
                        </a:spcBef>
                        <a:spcAft>
                          <a:spcPts val="0"/>
                        </a:spcAft>
                        <a:buClrTx/>
                        <a:buSzTx/>
                        <a:buFontTx/>
                        <a:buNone/>
                        <a:defRPr/>
                      </a:pPr>
                      <a:r>
                        <a:rPr lang="zh-CN" altLang="en-US" sz="4400" b="1" dirty="0">
                          <a:sym typeface="+mn-ea"/>
                        </a:rPr>
                        <a:t>南门里建设项目</a:t>
                      </a:r>
                      <a:r>
                        <a:rPr lang="zh-CN" altLang="en-US" sz="4400" b="1" dirty="0"/>
                        <a:t>现场、五华区人民政府官网、掌上春城</a:t>
                      </a:r>
                      <a:endParaRPr lang="en-US" altLang="zh-CN" sz="4400" b="1" dirty="0"/>
                    </a:p>
                  </a:txBody>
                  <a:tcPr>
                    <a:lnL>
                      <a:noFill/>
                    </a:lnL>
                    <a:lnR>
                      <a:noFill/>
                    </a:lnR>
                    <a:lnT>
                      <a:noFill/>
                    </a:lnT>
                    <a:lnB>
                      <a:noFill/>
                    </a:lnB>
                    <a:lnTlToBr>
                      <a:noFill/>
                    </a:lnTlToBr>
                    <a:lnBlToTr>
                      <a:noFill/>
                    </a:lnBlToTr>
                    <a:noFill/>
                  </a:tcPr>
                </a:tc>
              </a:tr>
              <a:tr h="895985">
                <a:tc>
                  <a:txBody>
                    <a:bodyPr/>
                    <a:lstStyle/>
                    <a:p>
                      <a:pPr>
                        <a:lnSpc>
                          <a:spcPct val="120000"/>
                        </a:lnSpc>
                        <a:buNone/>
                      </a:pPr>
                      <a:r>
                        <a:rPr lang="zh-CN" altLang="en-US" sz="4400" b="1" dirty="0"/>
                        <a:t>公示时间：</a:t>
                      </a:r>
                      <a:endParaRPr lang="zh-CN" altLang="en-US" sz="4400" b="1" dirty="0"/>
                    </a:p>
                  </a:txBody>
                  <a:tcPr>
                    <a:lnL>
                      <a:noFill/>
                    </a:lnL>
                    <a:lnR>
                      <a:noFill/>
                    </a:lnR>
                    <a:lnT>
                      <a:noFill/>
                    </a:lnT>
                    <a:lnB>
                      <a:noFill/>
                    </a:lnB>
                    <a:lnTlToBr>
                      <a:noFill/>
                    </a:lnTlToBr>
                    <a:lnBlToTr>
                      <a:noFill/>
                    </a:lnBlToTr>
                    <a:noFill/>
                  </a:tcPr>
                </a:tc>
                <a:tc>
                  <a:txBody>
                    <a:bodyPr/>
                    <a:lstStyle/>
                    <a:p>
                      <a:pPr>
                        <a:lnSpc>
                          <a:spcPct val="120000"/>
                        </a:lnSpc>
                        <a:buNone/>
                      </a:pPr>
                      <a:r>
                        <a:rPr lang="en-US" altLang="zh-CN" sz="4400" b="1" dirty="0">
                          <a:solidFill>
                            <a:schemeClr val="tx1"/>
                          </a:solidFill>
                        </a:rPr>
                        <a:t>10</a:t>
                      </a:r>
                      <a:r>
                        <a:rPr lang="zh-CN" altLang="en-US" sz="4400" b="1" dirty="0">
                          <a:solidFill>
                            <a:schemeClr val="tx1"/>
                          </a:solidFill>
                        </a:rPr>
                        <a:t>个工作日，</a:t>
                      </a:r>
                      <a:r>
                        <a:rPr lang="en-US" altLang="zh-CN" sz="4400" b="1" dirty="0">
                          <a:solidFill>
                            <a:schemeClr val="tx1"/>
                          </a:solidFill>
                        </a:rPr>
                        <a:t>2026</a:t>
                      </a:r>
                      <a:r>
                        <a:rPr lang="zh-CN" altLang="en-US" sz="4400" b="1" dirty="0">
                          <a:solidFill>
                            <a:schemeClr val="tx1"/>
                          </a:solidFill>
                        </a:rPr>
                        <a:t>年</a:t>
                      </a:r>
                      <a:r>
                        <a:rPr lang="en-US" altLang="zh-CN" sz="4400" b="1" dirty="0">
                          <a:solidFill>
                            <a:schemeClr val="tx1"/>
                          </a:solidFill>
                        </a:rPr>
                        <a:t>9</a:t>
                      </a:r>
                      <a:r>
                        <a:rPr lang="zh-CN" altLang="en-US" sz="4400" b="1" dirty="0">
                          <a:solidFill>
                            <a:schemeClr val="tx1"/>
                          </a:solidFill>
                        </a:rPr>
                        <a:t>月</a:t>
                      </a:r>
                      <a:r>
                        <a:rPr lang="en-US" altLang="zh-CN" sz="4400" b="1" dirty="0">
                          <a:solidFill>
                            <a:schemeClr val="tx1"/>
                          </a:solidFill>
                        </a:rPr>
                        <a:t>14</a:t>
                      </a:r>
                      <a:r>
                        <a:rPr lang="zh-CN" altLang="en-US" sz="4400" b="1" dirty="0">
                          <a:solidFill>
                            <a:schemeClr val="tx1"/>
                          </a:solidFill>
                        </a:rPr>
                        <a:t>日</a:t>
                      </a:r>
                      <a:r>
                        <a:rPr lang="en-US" altLang="zh-CN" sz="4400" b="1" dirty="0">
                          <a:solidFill>
                            <a:schemeClr val="tx1"/>
                          </a:solidFill>
                        </a:rPr>
                        <a:t>—</a:t>
                      </a:r>
                      <a:r>
                        <a:rPr lang="en-US" altLang="zh-CN" sz="4400" b="1" dirty="0">
                          <a:solidFill>
                            <a:schemeClr val="tx1"/>
                          </a:solidFill>
                          <a:sym typeface="+mn-ea"/>
                        </a:rPr>
                        <a:t>2026</a:t>
                      </a:r>
                      <a:r>
                        <a:rPr lang="zh-CN" altLang="en-US" sz="4400" b="1" dirty="0">
                          <a:solidFill>
                            <a:schemeClr val="tx1"/>
                          </a:solidFill>
                          <a:sym typeface="+mn-ea"/>
                        </a:rPr>
                        <a:t>年</a:t>
                      </a:r>
                      <a:r>
                        <a:rPr lang="en-US" sz="4400" b="1" dirty="0">
                          <a:solidFill>
                            <a:schemeClr val="tx1"/>
                          </a:solidFill>
                          <a:sym typeface="+mn-ea"/>
                        </a:rPr>
                        <a:t>9</a:t>
                      </a:r>
                      <a:r>
                        <a:rPr lang="zh-CN" altLang="en-US" sz="4400" b="1" dirty="0">
                          <a:solidFill>
                            <a:schemeClr val="tx1"/>
                          </a:solidFill>
                          <a:sym typeface="+mn-ea"/>
                        </a:rPr>
                        <a:t>月</a:t>
                      </a:r>
                      <a:r>
                        <a:rPr lang="en-US" altLang="zh-CN" sz="4400" b="1" dirty="0">
                          <a:solidFill>
                            <a:schemeClr val="tx1"/>
                          </a:solidFill>
                          <a:sym typeface="+mn-ea"/>
                        </a:rPr>
                        <a:t>25</a:t>
                      </a:r>
                      <a:r>
                        <a:rPr lang="zh-CN" altLang="en-US" sz="4400" b="1" dirty="0">
                          <a:solidFill>
                            <a:schemeClr val="tx1"/>
                          </a:solidFill>
                          <a:sym typeface="+mn-ea"/>
                        </a:rPr>
                        <a:t>日</a:t>
                      </a:r>
                      <a:endParaRPr lang="zh-CN" altLang="en-US" sz="4400" b="1" dirty="0">
                        <a:solidFill>
                          <a:schemeClr val="tx1"/>
                        </a:solidFill>
                        <a:sym typeface="+mn-ea"/>
                      </a:endParaRPr>
                    </a:p>
                  </a:txBody>
                  <a:tcPr>
                    <a:lnL>
                      <a:noFill/>
                    </a:lnL>
                    <a:lnR>
                      <a:noFill/>
                    </a:lnR>
                    <a:lnT>
                      <a:noFill/>
                    </a:lnT>
                    <a:lnB>
                      <a:noFill/>
                    </a:lnB>
                    <a:lnTlToBr>
                      <a:noFill/>
                    </a:lnTlToBr>
                    <a:lnBlToTr>
                      <a:noFill/>
                    </a:lnBlToTr>
                    <a:noFill/>
                  </a:tcPr>
                </a:tc>
              </a:tr>
              <a:tr h="5323205">
                <a:tc>
                  <a:txBody>
                    <a:bodyPr/>
                    <a:lstStyle/>
                    <a:p>
                      <a:pPr>
                        <a:lnSpc>
                          <a:spcPct val="120000"/>
                        </a:lnSpc>
                        <a:buNone/>
                      </a:pPr>
                      <a:r>
                        <a:rPr lang="zh-CN" altLang="en-US" sz="4400" b="1" dirty="0"/>
                        <a:t>意见反馈：</a:t>
                      </a:r>
                      <a:endParaRPr lang="zh-CN" altLang="en-US" sz="4400" b="1" dirty="0"/>
                    </a:p>
                  </a:txBody>
                  <a:tcPr>
                    <a:lnL>
                      <a:noFill/>
                    </a:lnL>
                    <a:lnR>
                      <a:noFill/>
                    </a:lnR>
                    <a:lnT>
                      <a:noFill/>
                    </a:lnT>
                    <a:lnB>
                      <a:noFill/>
                    </a:lnB>
                    <a:lnTlToBr>
                      <a:noFill/>
                    </a:lnTlToBr>
                    <a:lnBlToTr>
                      <a:noFill/>
                    </a:lnBlToTr>
                    <a:noFill/>
                  </a:tcPr>
                </a:tc>
                <a:tc>
                  <a:txBody>
                    <a:bodyPr/>
                    <a:lstStyle/>
                    <a:p>
                      <a:pPr>
                        <a:lnSpc>
                          <a:spcPct val="120000"/>
                        </a:lnSpc>
                        <a:buNone/>
                      </a:pPr>
                      <a:r>
                        <a:rPr lang="zh-CN" altLang="en-US" sz="4400" dirty="0"/>
                        <a:t>若对本公示有异议或有其它历史文化遗产线索的，请在公示期内将书面意见提交至</a:t>
                      </a:r>
                      <a:r>
                        <a:rPr lang="zh-CN" altLang="en-US" sz="4400" b="1" u="sng" dirty="0">
                          <a:solidFill>
                            <a:srgbClr val="FF0000"/>
                          </a:solidFill>
                        </a:rPr>
                        <a:t>五华区人民政府护国街道办事处</a:t>
                      </a:r>
                      <a:r>
                        <a:rPr lang="zh-CN" altLang="en-US" sz="4400" dirty="0"/>
                        <a:t>，提交方式如下：   </a:t>
                      </a:r>
                      <a:endParaRPr lang="zh-CN" altLang="en-US" sz="4400" dirty="0"/>
                    </a:p>
                    <a:p>
                      <a:pPr>
                        <a:lnSpc>
                          <a:spcPct val="120000"/>
                        </a:lnSpc>
                        <a:buNone/>
                      </a:pPr>
                      <a:r>
                        <a:rPr lang="en-US" altLang="zh-CN" sz="4400" b="1" dirty="0"/>
                        <a:t>1</a:t>
                      </a:r>
                      <a:r>
                        <a:rPr lang="zh-CN" altLang="en-US" sz="4400" b="1" dirty="0"/>
                        <a:t>、现场提交地址：</a:t>
                      </a:r>
                      <a:r>
                        <a:rPr lang="zh-CN" altLang="en-US" sz="4400" b="1" dirty="0">
                          <a:solidFill>
                            <a:srgbClr val="FF0000"/>
                          </a:solidFill>
                        </a:rPr>
                        <a:t>昆明市五华区庆云街199号</a:t>
                      </a:r>
                      <a:endParaRPr lang="zh-CN" altLang="en-US" sz="4400" b="1" dirty="0">
                        <a:solidFill>
                          <a:srgbClr val="FF0000"/>
                        </a:solidFill>
                      </a:endParaRPr>
                    </a:p>
                    <a:p>
                      <a:pPr>
                        <a:lnSpc>
                          <a:spcPct val="120000"/>
                        </a:lnSpc>
                        <a:buNone/>
                      </a:pPr>
                      <a:r>
                        <a:rPr lang="en-US" altLang="zh-CN" sz="4400" b="1" dirty="0"/>
                        <a:t>2</a:t>
                      </a:r>
                      <a:r>
                        <a:rPr lang="zh-CN" altLang="en-US" sz="4400" b="1" dirty="0"/>
                        <a:t>、邮箱：</a:t>
                      </a:r>
                      <a:r>
                        <a:rPr lang="en-US" altLang="zh-CN" sz="4400" b="1" dirty="0"/>
                        <a:t>simontl@qq.com</a:t>
                      </a:r>
                      <a:endParaRPr lang="en-US" altLang="zh-CN" sz="4400" b="1" dirty="0"/>
                    </a:p>
                    <a:p>
                      <a:pPr>
                        <a:lnSpc>
                          <a:spcPct val="120000"/>
                        </a:lnSpc>
                        <a:buNone/>
                      </a:pPr>
                      <a:r>
                        <a:rPr lang="zh-CN" altLang="en-US" sz="4400" b="1" dirty="0">
                          <a:solidFill>
                            <a:srgbClr val="FF0000"/>
                          </a:solidFill>
                        </a:rPr>
                        <a:t>五华区人民政府护国街道办事处联系电话：</a:t>
                      </a:r>
                      <a:r>
                        <a:rPr lang="en-US" altLang="zh-CN" sz="4400" b="1" dirty="0"/>
                        <a:t> </a:t>
                      </a:r>
                      <a:r>
                        <a:rPr lang="en-US" altLang="zh-CN" sz="4400" b="0" dirty="0"/>
                        <a:t>0871-63161716</a:t>
                      </a:r>
                      <a:endParaRPr lang="en-US" altLang="zh-CN" sz="4400" b="1" dirty="0"/>
                    </a:p>
                    <a:p>
                      <a:pPr>
                        <a:lnSpc>
                          <a:spcPct val="120000"/>
                        </a:lnSpc>
                        <a:buNone/>
                      </a:pPr>
                      <a:r>
                        <a:rPr lang="zh-CN" altLang="en-US" sz="4400" b="1" dirty="0"/>
                        <a:t>监督单位及联系电话：</a:t>
                      </a:r>
                      <a:r>
                        <a:rPr lang="zh-CN" altLang="en-US" sz="4400" dirty="0"/>
                        <a:t>五华区文化和旅游局  </a:t>
                      </a:r>
                      <a:r>
                        <a:rPr lang="en-US" altLang="zh-CN" sz="4400" dirty="0"/>
                        <a:t>0871-63311976</a:t>
                      </a:r>
                      <a:endParaRPr lang="zh-CN" altLang="en-US" sz="4400" dirty="0"/>
                    </a:p>
                  </a:txBody>
                  <a:tcPr>
                    <a:lnL>
                      <a:noFill/>
                    </a:lnL>
                    <a:lnR>
                      <a:noFill/>
                    </a:lnR>
                    <a:lnT>
                      <a:noFill/>
                    </a:lnT>
                    <a:lnB>
                      <a:noFill/>
                    </a:lnB>
                    <a:lnTlToBr>
                      <a:noFill/>
                    </a:lnTlToBr>
                    <a:lnBlToTr>
                      <a:noFill/>
                    </a:lnBlToTr>
                    <a:noFill/>
                  </a:tcPr>
                </a:tc>
              </a:tr>
            </a:tbl>
          </a:graphicData>
        </a:graphic>
      </p:graphicFrame>
      <p:sp>
        <p:nvSpPr>
          <p:cNvPr id="4124" name="文本框 6"/>
          <p:cNvSpPr txBox="1">
            <a:spLocks noChangeArrowheads="1"/>
          </p:cNvSpPr>
          <p:nvPr/>
        </p:nvSpPr>
        <p:spPr bwMode="auto">
          <a:xfrm>
            <a:off x="1902376" y="14984598"/>
            <a:ext cx="21396484" cy="829945"/>
          </a:xfrm>
          <a:prstGeom prst="rect">
            <a:avLst/>
          </a:prstGeom>
          <a:noFill/>
          <a:ln w="9525">
            <a:noFill/>
            <a:miter lim="800000"/>
          </a:ln>
        </p:spPr>
        <p:txBody>
          <a:bodyPr wrap="square">
            <a:spAutoFit/>
          </a:bodyPr>
          <a:lstStyle/>
          <a:p>
            <a:pPr algn="ctr"/>
            <a:r>
              <a:rPr lang="zh-CN" altLang="en-US" sz="4800" b="1" dirty="0"/>
              <a:t>五华区</a:t>
            </a:r>
            <a:r>
              <a:rPr lang="en-US" altLang="zh-CN" sz="4800" b="1" dirty="0"/>
              <a:t>KCWH2025-7</a:t>
            </a:r>
            <a:r>
              <a:rPr lang="zh-CN" altLang="en-US" sz="4800" b="1" dirty="0"/>
              <a:t>号地块南门里建设项目地上历史文化遗产调查范围区位图</a:t>
            </a:r>
            <a:endParaRPr lang="en-US" altLang="zh-CN" sz="4800" b="1" dirty="0"/>
          </a:p>
        </p:txBody>
      </p:sp>
      <p:sp>
        <p:nvSpPr>
          <p:cNvPr id="15" name="object 8"/>
          <p:cNvSpPr txBox="1"/>
          <p:nvPr/>
        </p:nvSpPr>
        <p:spPr>
          <a:xfrm>
            <a:off x="2620169" y="45300005"/>
            <a:ext cx="22064662" cy="939800"/>
          </a:xfrm>
          <a:prstGeom prst="rect">
            <a:avLst/>
          </a:prstGeom>
        </p:spPr>
        <p:txBody>
          <a:bodyPr lIns="0" tIns="16510" rIns="0" bIns="0">
            <a:spAutoFit/>
          </a:bodyPr>
          <a:lstStyle>
            <a:lvl1pPr algn="ctr" defTabSz="2519680" rtl="0" fontAlgn="base">
              <a:spcBef>
                <a:spcPct val="0"/>
              </a:spcBef>
              <a:spcAft>
                <a:spcPct val="0"/>
              </a:spcAft>
              <a:defRPr sz="14880" b="0" kern="1200" spc="600">
                <a:solidFill>
                  <a:schemeClr val="tx1"/>
                </a:solidFill>
                <a:effectLst>
                  <a:outerShdw blurRad="38100" dist="38100" dir="2700000" algn="tl">
                    <a:srgbClr val="000000">
                      <a:alpha val="43137"/>
                    </a:srgbClr>
                  </a:outerShdw>
                </a:effectLst>
                <a:latin typeface="+mj-lt"/>
                <a:ea typeface="+mj-ea"/>
                <a:cs typeface="+mj-cs"/>
              </a:defRPr>
            </a:lvl1pPr>
            <a:lvl2pPr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2pPr>
            <a:lvl3pPr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3pPr>
            <a:lvl4pPr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4pPr>
            <a:lvl5pPr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5pPr>
            <a:lvl6pPr marL="4572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6pPr>
            <a:lvl7pPr marL="9144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7pPr>
            <a:lvl8pPr marL="13716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8pPr>
            <a:lvl9pPr marL="18288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9pPr>
          </a:lstStyle>
          <a:p>
            <a:pPr algn="r"/>
            <a:r>
              <a:rPr lang="zh-CN" altLang="en-US" sz="6000" noProof="1">
                <a:solidFill>
                  <a:srgbClr val="FF0000"/>
                </a:solidFill>
                <a:highlight>
                  <a:srgbClr val="FFFF00"/>
                </a:highlight>
                <a:ea typeface="黑体" panose="02010609060101010101" pitchFamily="49" charset="-122"/>
                <a:sym typeface="+mn-ea"/>
              </a:rPr>
              <a:t>五华区人民政府护国街道办事处</a:t>
            </a:r>
            <a:endParaRPr lang="zh-CN" altLang="en-US" sz="6000" noProof="1">
              <a:solidFill>
                <a:srgbClr val="FF0000"/>
              </a:solidFill>
              <a:highlight>
                <a:srgbClr val="FFFF00"/>
              </a:highlight>
              <a:ea typeface="黑体" panose="02010609060101010101" pitchFamily="49" charset="-122"/>
              <a:sym typeface="+mn-ea"/>
            </a:endParaRPr>
          </a:p>
        </p:txBody>
      </p:sp>
      <p:sp>
        <p:nvSpPr>
          <p:cNvPr id="4" name="文本框 6"/>
          <p:cNvSpPr txBox="1">
            <a:spLocks noChangeArrowheads="1"/>
          </p:cNvSpPr>
          <p:nvPr/>
        </p:nvSpPr>
        <p:spPr bwMode="auto">
          <a:xfrm>
            <a:off x="1651000" y="43394630"/>
            <a:ext cx="21896705" cy="1050925"/>
          </a:xfrm>
          <a:prstGeom prst="rect">
            <a:avLst/>
          </a:prstGeom>
          <a:noFill/>
          <a:ln w="9525">
            <a:noFill/>
            <a:miter lim="800000"/>
          </a:ln>
        </p:spPr>
        <p:txBody>
          <a:bodyPr wrap="square">
            <a:noAutofit/>
          </a:bodyPr>
          <a:lstStyle/>
          <a:p>
            <a:pPr algn="l"/>
            <a:r>
              <a:rPr lang="zh-CN" altLang="en-US" sz="3600" b="1" dirty="0"/>
              <a:t>说明：调查范围内既有建（构）筑物均为2023年12月建设的临时建（构）筑物，既有植被均为同时期栽种。经现场调查，范围内未发现疑似地上历史文化遗产线索。</a:t>
            </a:r>
            <a:endParaRPr lang="zh-CN" altLang="en-US" sz="3600" b="1" dirty="0"/>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9.xml><?xml version="1.0" encoding="utf-8"?>
<p:tagLst xmlns:p="http://schemas.openxmlformats.org/presentationml/2006/main">
  <p:tag name="KSO_WM_TEMPLATE_THUMBS_INDEX" val="1"/>
  <p:tag name="KSO_WM_TEMPLATE_SUBCATEGORY" val="0"/>
  <p:tag name="KSO_WM_TAG_VERSION" val="1.0"/>
  <p:tag name="KSO_WM_BEAUTIFY_FLAG" val="#wm#"/>
  <p:tag name="KSO_WM_TEMPLATE_CATEGORY" val="custom"/>
  <p:tag name="KSO_WM_TEMPLATE_INDEX" val="20187308"/>
</p:tagLst>
</file>

<file path=ppt/tags/tag40.xml><?xml version="1.0" encoding="utf-8"?>
<p:tagLst xmlns:p="http://schemas.openxmlformats.org/presentationml/2006/main">
  <p:tag name="KSO_WM_UNIT_TABLE_BEAUTIFY" val="smartTable{1e75162f-c408-4edf-a11f-4d62c792482a}"/>
  <p:tag name="TABLE_ENDDRAG_ORIGIN_RECT" val="1893*689"/>
  <p:tag name="TABLE_ENDDRAG_RECT" val="62*471*1893*689"/>
</p:tagLst>
</file>

<file path=ppt/tags/tag41.xml><?xml version="1.0" encoding="utf-8"?>
<p:tagLst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421</Words>
  <Application>WPS 演示</Application>
  <PresentationFormat>自定义</PresentationFormat>
  <Paragraphs>32</Paragraphs>
  <Slides>1</Slides>
  <Notes>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vt:i4>
      </vt:variant>
    </vt:vector>
  </HeadingPairs>
  <TitlesOfParts>
    <vt:vector size="8" baseType="lpstr">
      <vt:lpstr>Arial</vt:lpstr>
      <vt:lpstr>宋体</vt:lpstr>
      <vt:lpstr>Wingdings</vt:lpstr>
      <vt:lpstr>微软雅黑</vt:lpstr>
      <vt:lpstr>黑体</vt:lpstr>
      <vt:lpstr>Arial Unicode MS</vt:lpstr>
      <vt:lpstr>1_Office 主题​​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昆明市西山区自然资源局</dc:title>
  <dc:creator>Administrator</dc:creator>
  <cp:lastModifiedBy>WPS_1645694099</cp:lastModifiedBy>
  <cp:revision>258</cp:revision>
  <cp:lastPrinted>2022-02-24T10:03:00Z</cp:lastPrinted>
  <dcterms:created xsi:type="dcterms:W3CDTF">2019-06-19T02:08:00Z</dcterms:created>
  <dcterms:modified xsi:type="dcterms:W3CDTF">2026-09-14T01:45:26Z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12DAABEF94FE45B4BF454858E0FE0FF1_13</vt:lpwstr>
  </property>
</Properties>
</file>